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1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F23C42-17EC-493C-B492-BFAC13D670B1}" v="89" dt="2023-03-14T11:33:06.153"/>
    <p1510:client id="{BDACF60F-59A5-D640-BB35-7D30DA3527C6}" v="4" dt="2023-03-14T11:27:17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ong Hwan Eiselstein" userId="28ee5b191d590339" providerId="LiveId" clId="{B7F23C42-17EC-493C-B492-BFAC13D670B1}"/>
    <pc:docChg chg="undo custSel addSld delSld modSld sldOrd">
      <pc:chgData name="Myong Hwan Eiselstein" userId="28ee5b191d590339" providerId="LiveId" clId="{B7F23C42-17EC-493C-B492-BFAC13D670B1}" dt="2023-03-14T11:33:06.153" v="6297"/>
      <pc:docMkLst>
        <pc:docMk/>
      </pc:docMkLst>
      <pc:sldChg chg="addSp modSp mod setBg">
        <pc:chgData name="Myong Hwan Eiselstein" userId="28ee5b191d590339" providerId="LiveId" clId="{B7F23C42-17EC-493C-B492-BFAC13D670B1}" dt="2023-03-13T10:45:17.153" v="485" actId="26606"/>
        <pc:sldMkLst>
          <pc:docMk/>
          <pc:sldMk cId="4084306490" sldId="256"/>
        </pc:sldMkLst>
        <pc:spChg chg="mod">
          <ac:chgData name="Myong Hwan Eiselstein" userId="28ee5b191d590339" providerId="LiveId" clId="{B7F23C42-17EC-493C-B492-BFAC13D670B1}" dt="2023-03-13T10:45:17.153" v="485" actId="26606"/>
          <ac:spMkLst>
            <pc:docMk/>
            <pc:sldMk cId="4084306490" sldId="256"/>
            <ac:spMk id="2" creationId="{D22CB77B-1750-3484-6602-96E2806F4311}"/>
          </ac:spMkLst>
        </pc:spChg>
        <pc:spChg chg="mod">
          <ac:chgData name="Myong Hwan Eiselstein" userId="28ee5b191d590339" providerId="LiveId" clId="{B7F23C42-17EC-493C-B492-BFAC13D670B1}" dt="2023-03-13T10:45:17.153" v="485" actId="26606"/>
          <ac:spMkLst>
            <pc:docMk/>
            <pc:sldMk cId="4084306490" sldId="256"/>
            <ac:spMk id="3" creationId="{E913C576-EDB7-1589-8CA3-608ADE10BCEA}"/>
          </ac:spMkLst>
        </pc:spChg>
        <pc:spChg chg="add">
          <ac:chgData name="Myong Hwan Eiselstein" userId="28ee5b191d590339" providerId="LiveId" clId="{B7F23C42-17EC-493C-B492-BFAC13D670B1}" dt="2023-03-13T10:45:17.153" v="485" actId="26606"/>
          <ac:spMkLst>
            <pc:docMk/>
            <pc:sldMk cId="4084306490" sldId="256"/>
            <ac:spMk id="8" creationId="{4E1BEB12-92AF-4445-98AD-4C7756E7C93B}"/>
          </ac:spMkLst>
        </pc:spChg>
        <pc:spChg chg="add">
          <ac:chgData name="Myong Hwan Eiselstein" userId="28ee5b191d590339" providerId="LiveId" clId="{B7F23C42-17EC-493C-B492-BFAC13D670B1}" dt="2023-03-13T10:45:17.153" v="485" actId="26606"/>
          <ac:spMkLst>
            <pc:docMk/>
            <pc:sldMk cId="4084306490" sldId="256"/>
            <ac:spMk id="10" creationId="{D0522C2C-7B5C-48A7-A969-03941E5D2E76}"/>
          </ac:spMkLst>
        </pc:spChg>
        <pc:spChg chg="add">
          <ac:chgData name="Myong Hwan Eiselstein" userId="28ee5b191d590339" providerId="LiveId" clId="{B7F23C42-17EC-493C-B492-BFAC13D670B1}" dt="2023-03-13T10:45:17.153" v="485" actId="26606"/>
          <ac:spMkLst>
            <pc:docMk/>
            <pc:sldMk cId="4084306490" sldId="256"/>
            <ac:spMk id="12" creationId="{9C682A1A-5B2D-4111-BBD6-620165633E5B}"/>
          </ac:spMkLst>
        </pc:spChg>
        <pc:spChg chg="add">
          <ac:chgData name="Myong Hwan Eiselstein" userId="28ee5b191d590339" providerId="LiveId" clId="{B7F23C42-17EC-493C-B492-BFAC13D670B1}" dt="2023-03-13T10:45:17.153" v="485" actId="26606"/>
          <ac:spMkLst>
            <pc:docMk/>
            <pc:sldMk cId="4084306490" sldId="256"/>
            <ac:spMk id="14" creationId="{D6EE29F2-D77F-4BD0-A20B-334D316A1C9D}"/>
          </ac:spMkLst>
        </pc:spChg>
        <pc:spChg chg="add">
          <ac:chgData name="Myong Hwan Eiselstein" userId="28ee5b191d590339" providerId="LiveId" clId="{B7F23C42-17EC-493C-B492-BFAC13D670B1}" dt="2023-03-13T10:45:17.153" v="485" actId="26606"/>
          <ac:spMkLst>
            <pc:docMk/>
            <pc:sldMk cId="4084306490" sldId="256"/>
            <ac:spMk id="16" creationId="{22D09ED2-868F-42C6-866E-F92E0CEF314F}"/>
          </ac:spMkLst>
        </pc:spChg>
      </pc:sldChg>
      <pc:sldChg chg="addSp modSp mod setBg">
        <pc:chgData name="Myong Hwan Eiselstein" userId="28ee5b191d590339" providerId="LiveId" clId="{B7F23C42-17EC-493C-B492-BFAC13D670B1}" dt="2023-03-13T12:33:59.066" v="5282" actId="255"/>
        <pc:sldMkLst>
          <pc:docMk/>
          <pc:sldMk cId="4162896016" sldId="257"/>
        </pc:sldMkLst>
        <pc:spChg chg="mod">
          <ac:chgData name="Myong Hwan Eiselstein" userId="28ee5b191d590339" providerId="LiveId" clId="{B7F23C42-17EC-493C-B492-BFAC13D670B1}" dt="2023-03-13T12:33:50.835" v="5281" actId="26606"/>
          <ac:spMkLst>
            <pc:docMk/>
            <pc:sldMk cId="4162896016" sldId="257"/>
            <ac:spMk id="2" creationId="{0B6A2DD5-5502-41EB-4D4E-F2F6600915FF}"/>
          </ac:spMkLst>
        </pc:spChg>
        <pc:spChg chg="mod">
          <ac:chgData name="Myong Hwan Eiselstein" userId="28ee5b191d590339" providerId="LiveId" clId="{B7F23C42-17EC-493C-B492-BFAC13D670B1}" dt="2023-03-13T12:33:59.066" v="5282" actId="255"/>
          <ac:spMkLst>
            <pc:docMk/>
            <pc:sldMk cId="4162896016" sldId="257"/>
            <ac:spMk id="3" creationId="{49047C7B-488A-2345-80E5-9EA14BE09065}"/>
          </ac:spMkLst>
        </pc:spChg>
        <pc:spChg chg="add">
          <ac:chgData name="Myong Hwan Eiselstein" userId="28ee5b191d590339" providerId="LiveId" clId="{B7F23C42-17EC-493C-B492-BFAC13D670B1}" dt="2023-03-13T12:33:50.835" v="5281" actId="26606"/>
          <ac:spMkLst>
            <pc:docMk/>
            <pc:sldMk cId="4162896016" sldId="257"/>
            <ac:spMk id="8" creationId="{907EF6B7-1338-4443-8C46-6A318D952DFD}"/>
          </ac:spMkLst>
        </pc:spChg>
        <pc:spChg chg="add">
          <ac:chgData name="Myong Hwan Eiselstein" userId="28ee5b191d590339" providerId="LiveId" clId="{B7F23C42-17EC-493C-B492-BFAC13D670B1}" dt="2023-03-13T12:33:50.835" v="5281" actId="26606"/>
          <ac:spMkLst>
            <pc:docMk/>
            <pc:sldMk cId="4162896016" sldId="257"/>
            <ac:spMk id="10" creationId="{DAAE4CDD-124C-4DCF-9584-B6033B545DD5}"/>
          </ac:spMkLst>
        </pc:spChg>
        <pc:spChg chg="add">
          <ac:chgData name="Myong Hwan Eiselstein" userId="28ee5b191d590339" providerId="LiveId" clId="{B7F23C42-17EC-493C-B492-BFAC13D670B1}" dt="2023-03-13T12:33:50.835" v="5281" actId="26606"/>
          <ac:spMkLst>
            <pc:docMk/>
            <pc:sldMk cId="4162896016" sldId="257"/>
            <ac:spMk id="12" creationId="{081E4A58-353D-44AE-B2FC-2A74E2E400F7}"/>
          </ac:spMkLst>
        </pc:spChg>
      </pc:sldChg>
      <pc:sldChg chg="addSp modSp mod setBg">
        <pc:chgData name="Myong Hwan Eiselstein" userId="28ee5b191d590339" providerId="LiveId" clId="{B7F23C42-17EC-493C-B492-BFAC13D670B1}" dt="2023-03-13T12:34:30.587" v="5283" actId="255"/>
        <pc:sldMkLst>
          <pc:docMk/>
          <pc:sldMk cId="1180401378" sldId="258"/>
        </pc:sldMkLst>
        <pc:spChg chg="mod">
          <ac:chgData name="Myong Hwan Eiselstein" userId="28ee5b191d590339" providerId="LiveId" clId="{B7F23C42-17EC-493C-B492-BFAC13D670B1}" dt="2023-03-13T12:33:11.953" v="5180" actId="26606"/>
          <ac:spMkLst>
            <pc:docMk/>
            <pc:sldMk cId="1180401378" sldId="258"/>
            <ac:spMk id="2" creationId="{EB3EA227-214A-C0C0-A4DF-AD004D1A901F}"/>
          </ac:spMkLst>
        </pc:spChg>
        <pc:spChg chg="mod">
          <ac:chgData name="Myong Hwan Eiselstein" userId="28ee5b191d590339" providerId="LiveId" clId="{B7F23C42-17EC-493C-B492-BFAC13D670B1}" dt="2023-03-13T12:34:30.587" v="5283" actId="255"/>
          <ac:spMkLst>
            <pc:docMk/>
            <pc:sldMk cId="1180401378" sldId="258"/>
            <ac:spMk id="3" creationId="{DF21E326-528C-AA89-81F0-B46D0060F631}"/>
          </ac:spMkLst>
        </pc:spChg>
        <pc:spChg chg="add">
          <ac:chgData name="Myong Hwan Eiselstein" userId="28ee5b191d590339" providerId="LiveId" clId="{B7F23C42-17EC-493C-B492-BFAC13D670B1}" dt="2023-03-13T12:33:11.953" v="5180" actId="26606"/>
          <ac:spMkLst>
            <pc:docMk/>
            <pc:sldMk cId="1180401378" sldId="258"/>
            <ac:spMk id="10" creationId="{201CC55D-ED54-4C5C-95E6-10947BD1103B}"/>
          </ac:spMkLst>
        </pc:spChg>
        <pc:spChg chg="add">
          <ac:chgData name="Myong Hwan Eiselstein" userId="28ee5b191d590339" providerId="LiveId" clId="{B7F23C42-17EC-493C-B492-BFAC13D670B1}" dt="2023-03-13T12:33:11.953" v="5180" actId="26606"/>
          <ac:spMkLst>
            <pc:docMk/>
            <pc:sldMk cId="1180401378" sldId="258"/>
            <ac:spMk id="16" creationId="{3873B707-463F-40B0-8227-E8CC6C67EB25}"/>
          </ac:spMkLst>
        </pc:spChg>
        <pc:spChg chg="add">
          <ac:chgData name="Myong Hwan Eiselstein" userId="28ee5b191d590339" providerId="LiveId" clId="{B7F23C42-17EC-493C-B492-BFAC13D670B1}" dt="2023-03-13T12:33:11.953" v="5180" actId="26606"/>
          <ac:spMkLst>
            <pc:docMk/>
            <pc:sldMk cId="1180401378" sldId="258"/>
            <ac:spMk id="18" creationId="{C13237C8-E62C-4F0D-A318-BD6FB6C2D138}"/>
          </ac:spMkLst>
        </pc:spChg>
        <pc:spChg chg="add">
          <ac:chgData name="Myong Hwan Eiselstein" userId="28ee5b191d590339" providerId="LiveId" clId="{B7F23C42-17EC-493C-B492-BFAC13D670B1}" dt="2023-03-13T12:33:11.953" v="5180" actId="26606"/>
          <ac:spMkLst>
            <pc:docMk/>
            <pc:sldMk cId="1180401378" sldId="258"/>
            <ac:spMk id="20" creationId="{19C9EAEA-39D0-4B0E-A0EB-51E7B26740B1}"/>
          </ac:spMkLst>
        </pc:spChg>
        <pc:grpChg chg="add">
          <ac:chgData name="Myong Hwan Eiselstein" userId="28ee5b191d590339" providerId="LiveId" clId="{B7F23C42-17EC-493C-B492-BFAC13D670B1}" dt="2023-03-13T12:33:11.953" v="5180" actId="26606"/>
          <ac:grpSpMkLst>
            <pc:docMk/>
            <pc:sldMk cId="1180401378" sldId="258"/>
            <ac:grpSpMk id="12" creationId="{1DE889C7-FAD6-4397-98E2-05D503484459}"/>
          </ac:grpSpMkLst>
        </pc:grpChg>
        <pc:picChg chg="add mod">
          <ac:chgData name="Myong Hwan Eiselstein" userId="28ee5b191d590339" providerId="LiveId" clId="{B7F23C42-17EC-493C-B492-BFAC13D670B1}" dt="2023-03-13T12:33:11.953" v="5180" actId="26606"/>
          <ac:picMkLst>
            <pc:docMk/>
            <pc:sldMk cId="1180401378" sldId="258"/>
            <ac:picMk id="5" creationId="{85B129A8-5772-0C1D-B23A-D67F015107FC}"/>
          </ac:picMkLst>
        </pc:picChg>
      </pc:sldChg>
      <pc:sldChg chg="addSp modSp mod setBg">
        <pc:chgData name="Myong Hwan Eiselstein" userId="28ee5b191d590339" providerId="LiveId" clId="{B7F23C42-17EC-493C-B492-BFAC13D670B1}" dt="2023-03-13T12:32:26.968" v="5176" actId="26606"/>
        <pc:sldMkLst>
          <pc:docMk/>
          <pc:sldMk cId="2555482528" sldId="259"/>
        </pc:sldMkLst>
        <pc:spChg chg="mod">
          <ac:chgData name="Myong Hwan Eiselstein" userId="28ee5b191d590339" providerId="LiveId" clId="{B7F23C42-17EC-493C-B492-BFAC13D670B1}" dt="2023-03-13T12:32:26.968" v="5176" actId="26606"/>
          <ac:spMkLst>
            <pc:docMk/>
            <pc:sldMk cId="2555482528" sldId="259"/>
            <ac:spMk id="2" creationId="{6F7E9854-6A46-5CFE-28BC-DBC320816D63}"/>
          </ac:spMkLst>
        </pc:spChg>
        <pc:spChg chg="mod">
          <ac:chgData name="Myong Hwan Eiselstein" userId="28ee5b191d590339" providerId="LiveId" clId="{B7F23C42-17EC-493C-B492-BFAC13D670B1}" dt="2023-03-13T12:32:26.968" v="5176" actId="26606"/>
          <ac:spMkLst>
            <pc:docMk/>
            <pc:sldMk cId="2555482528" sldId="259"/>
            <ac:spMk id="3" creationId="{C68E7F6F-7FD3-0DE3-6711-7E9A820ABD7C}"/>
          </ac:spMkLst>
        </pc:spChg>
        <pc:spChg chg="add">
          <ac:chgData name="Myong Hwan Eiselstein" userId="28ee5b191d590339" providerId="LiveId" clId="{B7F23C42-17EC-493C-B492-BFAC13D670B1}" dt="2023-03-13T12:32:26.968" v="5176" actId="26606"/>
          <ac:spMkLst>
            <pc:docMk/>
            <pc:sldMk cId="2555482528" sldId="259"/>
            <ac:spMk id="2055" creationId="{F13C74B1-5B17-4795-BED0-7140497B445A}"/>
          </ac:spMkLst>
        </pc:spChg>
        <pc:spChg chg="add">
          <ac:chgData name="Myong Hwan Eiselstein" userId="28ee5b191d590339" providerId="LiveId" clId="{B7F23C42-17EC-493C-B492-BFAC13D670B1}" dt="2023-03-13T12:32:26.968" v="5176" actId="26606"/>
          <ac:spMkLst>
            <pc:docMk/>
            <pc:sldMk cId="2555482528" sldId="259"/>
            <ac:spMk id="2057" creationId="{D4974D33-8DC5-464E-8C6D-BE58F0669C17}"/>
          </ac:spMkLst>
        </pc:spChg>
        <pc:picChg chg="add mod">
          <ac:chgData name="Myong Hwan Eiselstein" userId="28ee5b191d590339" providerId="LiveId" clId="{B7F23C42-17EC-493C-B492-BFAC13D670B1}" dt="2023-03-13T12:32:26.968" v="5176" actId="26606"/>
          <ac:picMkLst>
            <pc:docMk/>
            <pc:sldMk cId="2555482528" sldId="259"/>
            <ac:picMk id="2050" creationId="{9C10B535-9AEA-B79C-C70F-193499F7A85F}"/>
          </ac:picMkLst>
        </pc:picChg>
      </pc:sldChg>
      <pc:sldChg chg="addSp delSp modSp mod">
        <pc:chgData name="Myong Hwan Eiselstein" userId="28ee5b191d590339" providerId="LiveId" clId="{B7F23C42-17EC-493C-B492-BFAC13D670B1}" dt="2023-03-13T12:30:45.013" v="5174" actId="1076"/>
        <pc:sldMkLst>
          <pc:docMk/>
          <pc:sldMk cId="1022404220" sldId="260"/>
        </pc:sldMkLst>
        <pc:spChg chg="mod">
          <ac:chgData name="Myong Hwan Eiselstein" userId="28ee5b191d590339" providerId="LiveId" clId="{B7F23C42-17EC-493C-B492-BFAC13D670B1}" dt="2023-03-13T11:17:36.371" v="1901" actId="255"/>
          <ac:spMkLst>
            <pc:docMk/>
            <pc:sldMk cId="1022404220" sldId="260"/>
            <ac:spMk id="3" creationId="{3F94B705-7EE7-A675-955D-180C610CE008}"/>
          </ac:spMkLst>
        </pc:spChg>
        <pc:spChg chg="add del mod">
          <ac:chgData name="Myong Hwan Eiselstein" userId="28ee5b191d590339" providerId="LiveId" clId="{B7F23C42-17EC-493C-B492-BFAC13D670B1}" dt="2023-03-13T12:30:42.266" v="5173" actId="478"/>
          <ac:spMkLst>
            <pc:docMk/>
            <pc:sldMk cId="1022404220" sldId="260"/>
            <ac:spMk id="7" creationId="{C24BF0FC-503E-B8E7-1B31-B4CCEA7BF2D2}"/>
          </ac:spMkLst>
        </pc:spChg>
        <pc:picChg chg="add del mod">
          <ac:chgData name="Myong Hwan Eiselstein" userId="28ee5b191d590339" providerId="LiveId" clId="{B7F23C42-17EC-493C-B492-BFAC13D670B1}" dt="2023-03-13T11:15:49.237" v="1859" actId="478"/>
          <ac:picMkLst>
            <pc:docMk/>
            <pc:sldMk cId="1022404220" sldId="260"/>
            <ac:picMk id="5" creationId="{31372280-1478-27E2-CC13-34F373A727A4}"/>
          </ac:picMkLst>
        </pc:picChg>
        <pc:picChg chg="add del mod">
          <ac:chgData name="Myong Hwan Eiselstein" userId="28ee5b191d590339" providerId="LiveId" clId="{B7F23C42-17EC-493C-B492-BFAC13D670B1}" dt="2023-03-13T12:30:45.013" v="5174" actId="1076"/>
          <ac:picMkLst>
            <pc:docMk/>
            <pc:sldMk cId="1022404220" sldId="260"/>
            <ac:picMk id="6" creationId="{29AD03AE-7970-0B34-2B62-CF33EDB14B5E}"/>
          </ac:picMkLst>
        </pc:picChg>
      </pc:sldChg>
      <pc:sldChg chg="addSp delSp modSp new mod setBg modClrScheme modAnim delDesignElem chgLayout">
        <pc:chgData name="Myong Hwan Eiselstein" userId="28ee5b191d590339" providerId="LiveId" clId="{B7F23C42-17EC-493C-B492-BFAC13D670B1}" dt="2023-03-13T12:29:48.917" v="5161" actId="26606"/>
        <pc:sldMkLst>
          <pc:docMk/>
          <pc:sldMk cId="1903332459" sldId="261"/>
        </pc:sldMkLst>
        <pc:spChg chg="mod ord">
          <ac:chgData name="Myong Hwan Eiselstein" userId="28ee5b191d590339" providerId="LiveId" clId="{B7F23C42-17EC-493C-B492-BFAC13D670B1}" dt="2023-03-13T12:29:48.917" v="5161" actId="26606"/>
          <ac:spMkLst>
            <pc:docMk/>
            <pc:sldMk cId="1903332459" sldId="261"/>
            <ac:spMk id="2" creationId="{90A14A8B-9584-C4DF-1168-D31BAF0F39CD}"/>
          </ac:spMkLst>
        </pc:spChg>
        <pc:spChg chg="del mod">
          <ac:chgData name="Myong Hwan Eiselstein" userId="28ee5b191d590339" providerId="LiveId" clId="{B7F23C42-17EC-493C-B492-BFAC13D670B1}" dt="2023-03-13T10:46:20.873" v="593"/>
          <ac:spMkLst>
            <pc:docMk/>
            <pc:sldMk cId="1903332459" sldId="261"/>
            <ac:spMk id="3" creationId="{30CBAD54-2319-956F-600A-3286B0E83D05}"/>
          </ac:spMkLst>
        </pc:spChg>
        <pc:spChg chg="add mod">
          <ac:chgData name="Myong Hwan Eiselstein" userId="28ee5b191d590339" providerId="LiveId" clId="{B7F23C42-17EC-493C-B492-BFAC13D670B1}" dt="2023-03-13T12:29:48.917" v="5161" actId="26606"/>
          <ac:spMkLst>
            <pc:docMk/>
            <pc:sldMk cId="1903332459" sldId="261"/>
            <ac:spMk id="4" creationId="{BA9F678A-5D7D-1823-5ADF-F8FC759FF17E}"/>
          </ac:spMkLst>
        </pc:spChg>
        <pc:spChg chg="add">
          <ac:chgData name="Myong Hwan Eiselstein" userId="28ee5b191d590339" providerId="LiveId" clId="{B7F23C42-17EC-493C-B492-BFAC13D670B1}" dt="2023-03-13T12:29:48.917" v="5161" actId="26606"/>
          <ac:spMkLst>
            <pc:docMk/>
            <pc:sldMk cId="1903332459" sldId="261"/>
            <ac:spMk id="11" creationId="{23A58148-D452-4F6F-A2FE-EED968DE1970}"/>
          </ac:spMkLst>
        </pc:spChg>
        <pc:spChg chg="add del">
          <ac:chgData name="Myong Hwan Eiselstein" userId="28ee5b191d590339" providerId="LiveId" clId="{B7F23C42-17EC-493C-B492-BFAC13D670B1}" dt="2023-03-13T10:47:58.799" v="599" actId="700"/>
          <ac:spMkLst>
            <pc:docMk/>
            <pc:sldMk cId="1903332459" sldId="261"/>
            <ac:spMk id="1031" creationId="{F13C74B1-5B17-4795-BED0-7140497B445A}"/>
          </ac:spMkLst>
        </pc:spChg>
        <pc:spChg chg="add del">
          <ac:chgData name="Myong Hwan Eiselstein" userId="28ee5b191d590339" providerId="LiveId" clId="{B7F23C42-17EC-493C-B492-BFAC13D670B1}" dt="2023-03-13T10:47:58.799" v="599" actId="700"/>
          <ac:spMkLst>
            <pc:docMk/>
            <pc:sldMk cId="1903332459" sldId="261"/>
            <ac:spMk id="1033" creationId="{D4974D33-8DC5-464E-8C6D-BE58F0669C17}"/>
          </ac:spMkLst>
        </pc:spChg>
        <pc:picChg chg="add del mod">
          <ac:chgData name="Myong Hwan Eiselstein" userId="28ee5b191d590339" providerId="LiveId" clId="{B7F23C42-17EC-493C-B492-BFAC13D670B1}" dt="2023-03-13T10:54:12.406" v="969" actId="478"/>
          <ac:picMkLst>
            <pc:docMk/>
            <pc:sldMk cId="1903332459" sldId="261"/>
            <ac:picMk id="5" creationId="{ABFAD548-EB3A-40CA-C067-7091A8C7022F}"/>
          </ac:picMkLst>
        </pc:picChg>
        <pc:picChg chg="add">
          <ac:chgData name="Myong Hwan Eiselstein" userId="28ee5b191d590339" providerId="LiveId" clId="{B7F23C42-17EC-493C-B492-BFAC13D670B1}" dt="2023-03-13T12:29:48.917" v="5161" actId="26606"/>
          <ac:picMkLst>
            <pc:docMk/>
            <pc:sldMk cId="1903332459" sldId="261"/>
            <ac:picMk id="8" creationId="{1AA35158-758E-C7B6-0866-F63C211BF53A}"/>
          </ac:picMkLst>
        </pc:picChg>
        <pc:picChg chg="add del mod ord">
          <ac:chgData name="Myong Hwan Eiselstein" userId="28ee5b191d590339" providerId="LiveId" clId="{B7F23C42-17EC-493C-B492-BFAC13D670B1}" dt="2023-03-13T10:48:20.064" v="603" actId="21"/>
          <ac:picMkLst>
            <pc:docMk/>
            <pc:sldMk cId="1903332459" sldId="261"/>
            <ac:picMk id="1026" creationId="{5C41B0CE-02A1-8E03-DAB4-B65C589F0AB2}"/>
          </ac:picMkLst>
        </pc:picChg>
      </pc:sldChg>
      <pc:sldChg chg="modSp add del mod">
        <pc:chgData name="Myong Hwan Eiselstein" userId="28ee5b191d590339" providerId="LiveId" clId="{B7F23C42-17EC-493C-B492-BFAC13D670B1}" dt="2023-03-13T10:54:34.926" v="970" actId="47"/>
        <pc:sldMkLst>
          <pc:docMk/>
          <pc:sldMk cId="1165413855" sldId="262"/>
        </pc:sldMkLst>
        <pc:spChg chg="mod">
          <ac:chgData name="Myong Hwan Eiselstein" userId="28ee5b191d590339" providerId="LiveId" clId="{B7F23C42-17EC-493C-B492-BFAC13D670B1}" dt="2023-03-13T10:27:21.951" v="67" actId="20577"/>
          <ac:spMkLst>
            <pc:docMk/>
            <pc:sldMk cId="1165413855" sldId="262"/>
            <ac:spMk id="2" creationId="{90A14A8B-9584-C4DF-1168-D31BAF0F39CD}"/>
          </ac:spMkLst>
        </pc:spChg>
      </pc:sldChg>
      <pc:sldChg chg="addSp delSp modSp add mod setBg modAnim">
        <pc:chgData name="Myong Hwan Eiselstein" userId="28ee5b191d590339" providerId="LiveId" clId="{B7F23C42-17EC-493C-B492-BFAC13D670B1}" dt="2023-03-13T12:30:08.496" v="5164"/>
        <pc:sldMkLst>
          <pc:docMk/>
          <pc:sldMk cId="648997197" sldId="263"/>
        </pc:sldMkLst>
        <pc:spChg chg="del">
          <ac:chgData name="Myong Hwan Eiselstein" userId="28ee5b191d590339" providerId="LiveId" clId="{B7F23C42-17EC-493C-B492-BFAC13D670B1}" dt="2023-03-13T10:28:35.667" v="103" actId="478"/>
          <ac:spMkLst>
            <pc:docMk/>
            <pc:sldMk cId="648997197" sldId="263"/>
            <ac:spMk id="2" creationId="{9A5A3E35-B063-B1B0-5F08-D34D7D66B402}"/>
          </ac:spMkLst>
        </pc:spChg>
        <pc:spChg chg="mod ord">
          <ac:chgData name="Myong Hwan Eiselstein" userId="28ee5b191d590339" providerId="LiveId" clId="{B7F23C42-17EC-493C-B492-BFAC13D670B1}" dt="2023-03-13T12:30:05.121" v="5163" actId="255"/>
          <ac:spMkLst>
            <pc:docMk/>
            <pc:sldMk cId="648997197" sldId="263"/>
            <ac:spMk id="3" creationId="{3F94B705-7EE7-A675-955D-180C610CE008}"/>
          </ac:spMkLst>
        </pc:spChg>
        <pc:spChg chg="add mod">
          <ac:chgData name="Myong Hwan Eiselstein" userId="28ee5b191d590339" providerId="LiveId" clId="{B7F23C42-17EC-493C-B492-BFAC13D670B1}" dt="2023-03-13T12:29:55.188" v="5162" actId="26606"/>
          <ac:spMkLst>
            <pc:docMk/>
            <pc:sldMk cId="648997197" sldId="263"/>
            <ac:spMk id="6" creationId="{1203452C-1D61-5EBE-1FA4-925A3E0F6D53}"/>
          </ac:spMkLst>
        </pc:spChg>
        <pc:spChg chg="add">
          <ac:chgData name="Myong Hwan Eiselstein" userId="28ee5b191d590339" providerId="LiveId" clId="{B7F23C42-17EC-493C-B492-BFAC13D670B1}" dt="2023-03-13T12:29:55.188" v="5162" actId="26606"/>
          <ac:spMkLst>
            <pc:docMk/>
            <pc:sldMk cId="648997197" sldId="263"/>
            <ac:spMk id="11" creationId="{C2554CA6-288E-4202-BC52-2E5A8F0C0AED}"/>
          </ac:spMkLst>
        </pc:spChg>
        <pc:spChg chg="add">
          <ac:chgData name="Myong Hwan Eiselstein" userId="28ee5b191d590339" providerId="LiveId" clId="{B7F23C42-17EC-493C-B492-BFAC13D670B1}" dt="2023-03-13T12:29:55.188" v="5162" actId="26606"/>
          <ac:spMkLst>
            <pc:docMk/>
            <pc:sldMk cId="648997197" sldId="263"/>
            <ac:spMk id="13" creationId="{B10BB131-AC8E-4A8E-A5D1-36260F720C3B}"/>
          </ac:spMkLst>
        </pc:spChg>
        <pc:spChg chg="add">
          <ac:chgData name="Myong Hwan Eiselstein" userId="28ee5b191d590339" providerId="LiveId" clId="{B7F23C42-17EC-493C-B492-BFAC13D670B1}" dt="2023-03-13T12:29:55.188" v="5162" actId="26606"/>
          <ac:spMkLst>
            <pc:docMk/>
            <pc:sldMk cId="648997197" sldId="263"/>
            <ac:spMk id="15" creationId="{5B7778FC-632E-4DCA-A7CB-0D7731CCF970}"/>
          </ac:spMkLst>
        </pc:spChg>
        <pc:spChg chg="add">
          <ac:chgData name="Myong Hwan Eiselstein" userId="28ee5b191d590339" providerId="LiveId" clId="{B7F23C42-17EC-493C-B492-BFAC13D670B1}" dt="2023-03-13T12:29:55.188" v="5162" actId="26606"/>
          <ac:spMkLst>
            <pc:docMk/>
            <pc:sldMk cId="648997197" sldId="263"/>
            <ac:spMk id="17" creationId="{FA23A907-97FB-4A8F-880A-DD77401C4296}"/>
          </ac:spMkLst>
        </pc:spChg>
        <pc:picChg chg="del">
          <ac:chgData name="Myong Hwan Eiselstein" userId="28ee5b191d590339" providerId="LiveId" clId="{B7F23C42-17EC-493C-B492-BFAC13D670B1}" dt="2023-03-13T10:28:29.772" v="102" actId="478"/>
          <ac:picMkLst>
            <pc:docMk/>
            <pc:sldMk cId="648997197" sldId="263"/>
            <ac:picMk id="5" creationId="{31372280-1478-27E2-CC13-34F373A727A4}"/>
          </ac:picMkLst>
        </pc:picChg>
      </pc:sldChg>
      <pc:sldChg chg="addSp modSp new mod setBg modAnim">
        <pc:chgData name="Myong Hwan Eiselstein" userId="28ee5b191d590339" providerId="LiveId" clId="{B7F23C42-17EC-493C-B492-BFAC13D670B1}" dt="2023-03-14T11:28:46.247" v="6294"/>
        <pc:sldMkLst>
          <pc:docMk/>
          <pc:sldMk cId="4169880469" sldId="264"/>
        </pc:sldMkLst>
        <pc:spChg chg="mod">
          <ac:chgData name="Myong Hwan Eiselstein" userId="28ee5b191d590339" providerId="LiveId" clId="{B7F23C42-17EC-493C-B492-BFAC13D670B1}" dt="2023-03-13T10:47:36.500" v="597" actId="26606"/>
          <ac:spMkLst>
            <pc:docMk/>
            <pc:sldMk cId="4169880469" sldId="264"/>
            <ac:spMk id="2" creationId="{41FA3E50-4643-436F-625D-AD4070199A40}"/>
          </ac:spMkLst>
        </pc:spChg>
        <pc:spChg chg="mod">
          <ac:chgData name="Myong Hwan Eiselstein" userId="28ee5b191d590339" providerId="LiveId" clId="{B7F23C42-17EC-493C-B492-BFAC13D670B1}" dt="2023-03-14T11:28:38.759" v="6293" actId="20577"/>
          <ac:spMkLst>
            <pc:docMk/>
            <pc:sldMk cId="4169880469" sldId="264"/>
            <ac:spMk id="3" creationId="{107D9F94-9579-2600-AE0C-38930BE5BFA3}"/>
          </ac:spMkLst>
        </pc:spChg>
        <pc:spChg chg="add">
          <ac:chgData name="Myong Hwan Eiselstein" userId="28ee5b191d590339" providerId="LiveId" clId="{B7F23C42-17EC-493C-B492-BFAC13D670B1}" dt="2023-03-13T10:47:36.500" v="597" actId="26606"/>
          <ac:spMkLst>
            <pc:docMk/>
            <pc:sldMk cId="4169880469" sldId="264"/>
            <ac:spMk id="8" creationId="{1C799903-48D5-4A31-A1A2-541072D9771E}"/>
          </ac:spMkLst>
        </pc:spChg>
        <pc:spChg chg="add">
          <ac:chgData name="Myong Hwan Eiselstein" userId="28ee5b191d590339" providerId="LiveId" clId="{B7F23C42-17EC-493C-B492-BFAC13D670B1}" dt="2023-03-13T10:47:36.500" v="597" actId="26606"/>
          <ac:spMkLst>
            <pc:docMk/>
            <pc:sldMk cId="4169880469" sldId="264"/>
            <ac:spMk id="10" creationId="{8EFFF109-FC58-4FD3-BE05-9775A1310F55}"/>
          </ac:spMkLst>
        </pc:spChg>
        <pc:spChg chg="add">
          <ac:chgData name="Myong Hwan Eiselstein" userId="28ee5b191d590339" providerId="LiveId" clId="{B7F23C42-17EC-493C-B492-BFAC13D670B1}" dt="2023-03-13T10:47:36.500" v="597" actId="26606"/>
          <ac:spMkLst>
            <pc:docMk/>
            <pc:sldMk cId="4169880469" sldId="264"/>
            <ac:spMk id="12" creationId="{E1B96AD6-92A9-4273-A62B-96A1C3E0BA95}"/>
          </ac:spMkLst>
        </pc:spChg>
        <pc:spChg chg="add">
          <ac:chgData name="Myong Hwan Eiselstein" userId="28ee5b191d590339" providerId="LiveId" clId="{B7F23C42-17EC-493C-B492-BFAC13D670B1}" dt="2023-03-13T10:47:36.500" v="597" actId="26606"/>
          <ac:spMkLst>
            <pc:docMk/>
            <pc:sldMk cId="4169880469" sldId="264"/>
            <ac:spMk id="14" creationId="{463EEC44-1BA3-44ED-81FC-A644B04B2A44}"/>
          </ac:spMkLst>
        </pc:spChg>
      </pc:sldChg>
      <pc:sldChg chg="addSp modSp new mod ord setBg">
        <pc:chgData name="Myong Hwan Eiselstein" userId="28ee5b191d590339" providerId="LiveId" clId="{B7F23C42-17EC-493C-B492-BFAC13D670B1}" dt="2023-03-13T11:17:59.817" v="1924" actId="255"/>
        <pc:sldMkLst>
          <pc:docMk/>
          <pc:sldMk cId="989532456" sldId="265"/>
        </pc:sldMkLst>
        <pc:spChg chg="mod">
          <ac:chgData name="Myong Hwan Eiselstein" userId="28ee5b191d590339" providerId="LiveId" clId="{B7F23C42-17EC-493C-B492-BFAC13D670B1}" dt="2023-03-13T10:44:32.236" v="477" actId="26606"/>
          <ac:spMkLst>
            <pc:docMk/>
            <pc:sldMk cId="989532456" sldId="265"/>
            <ac:spMk id="2" creationId="{1A816184-8482-22C2-3C2A-28BA64544E86}"/>
          </ac:spMkLst>
        </pc:spChg>
        <pc:spChg chg="mod">
          <ac:chgData name="Myong Hwan Eiselstein" userId="28ee5b191d590339" providerId="LiveId" clId="{B7F23C42-17EC-493C-B492-BFAC13D670B1}" dt="2023-03-13T11:17:59.817" v="1924" actId="255"/>
          <ac:spMkLst>
            <pc:docMk/>
            <pc:sldMk cId="989532456" sldId="265"/>
            <ac:spMk id="3" creationId="{86B37D1C-A0C3-1E2D-7934-05D4886B2682}"/>
          </ac:spMkLst>
        </pc:spChg>
        <pc:spChg chg="add">
          <ac:chgData name="Myong Hwan Eiselstein" userId="28ee5b191d590339" providerId="LiveId" clId="{B7F23C42-17EC-493C-B492-BFAC13D670B1}" dt="2023-03-13T10:44:32.236" v="477" actId="26606"/>
          <ac:spMkLst>
            <pc:docMk/>
            <pc:sldMk cId="989532456" sldId="265"/>
            <ac:spMk id="8" creationId="{1B15ED52-F352-441B-82BF-E0EA34836D08}"/>
          </ac:spMkLst>
        </pc:spChg>
        <pc:spChg chg="add">
          <ac:chgData name="Myong Hwan Eiselstein" userId="28ee5b191d590339" providerId="LiveId" clId="{B7F23C42-17EC-493C-B492-BFAC13D670B1}" dt="2023-03-13T10:44:32.236" v="477" actId="26606"/>
          <ac:spMkLst>
            <pc:docMk/>
            <pc:sldMk cId="989532456" sldId="265"/>
            <ac:spMk id="10" creationId="{3B2E3793-BFE6-45A2-9B7B-E18844431C99}"/>
          </ac:spMkLst>
        </pc:spChg>
        <pc:spChg chg="add">
          <ac:chgData name="Myong Hwan Eiselstein" userId="28ee5b191d590339" providerId="LiveId" clId="{B7F23C42-17EC-493C-B492-BFAC13D670B1}" dt="2023-03-13T10:44:32.236" v="477" actId="26606"/>
          <ac:spMkLst>
            <pc:docMk/>
            <pc:sldMk cId="989532456" sldId="265"/>
            <ac:spMk id="12" creationId="{BC4C4868-CB8F-4AF9-9CDB-8108F2C19B67}"/>
          </ac:spMkLst>
        </pc:spChg>
        <pc:spChg chg="add">
          <ac:chgData name="Myong Hwan Eiselstein" userId="28ee5b191d590339" providerId="LiveId" clId="{B7F23C42-17EC-493C-B492-BFAC13D670B1}" dt="2023-03-13T10:44:32.236" v="477" actId="26606"/>
          <ac:spMkLst>
            <pc:docMk/>
            <pc:sldMk cId="989532456" sldId="265"/>
            <ac:spMk id="14" creationId="{375E0459-6403-40CD-989D-56A4407CA12E}"/>
          </ac:spMkLst>
        </pc:spChg>
        <pc:spChg chg="add">
          <ac:chgData name="Myong Hwan Eiselstein" userId="28ee5b191d590339" providerId="LiveId" clId="{B7F23C42-17EC-493C-B492-BFAC13D670B1}" dt="2023-03-13T10:44:32.236" v="477" actId="26606"/>
          <ac:spMkLst>
            <pc:docMk/>
            <pc:sldMk cId="989532456" sldId="265"/>
            <ac:spMk id="16" creationId="{53E5B1A8-3AC9-4BD1-9BBC-78CA94F2D1BA}"/>
          </ac:spMkLst>
        </pc:spChg>
      </pc:sldChg>
      <pc:sldChg chg="addSp modSp new mod setBg modAnim">
        <pc:chgData name="Myong Hwan Eiselstein" userId="28ee5b191d590339" providerId="LiveId" clId="{B7F23C42-17EC-493C-B492-BFAC13D670B1}" dt="2023-03-14T11:30:15.256" v="6296" actId="20577"/>
        <pc:sldMkLst>
          <pc:docMk/>
          <pc:sldMk cId="469799879" sldId="266"/>
        </pc:sldMkLst>
        <pc:spChg chg="mod">
          <ac:chgData name="Myong Hwan Eiselstein" userId="28ee5b191d590339" providerId="LiveId" clId="{B7F23C42-17EC-493C-B492-BFAC13D670B1}" dt="2023-03-13T12:28:45.601" v="5151" actId="26606"/>
          <ac:spMkLst>
            <pc:docMk/>
            <pc:sldMk cId="469799879" sldId="266"/>
            <ac:spMk id="2" creationId="{70A5ADB2-3EC8-77BA-2356-6BEB345E1C85}"/>
          </ac:spMkLst>
        </pc:spChg>
        <pc:spChg chg="mod">
          <ac:chgData name="Myong Hwan Eiselstein" userId="28ee5b191d590339" providerId="LiveId" clId="{B7F23C42-17EC-493C-B492-BFAC13D670B1}" dt="2023-03-14T11:30:15.256" v="6296" actId="20577"/>
          <ac:spMkLst>
            <pc:docMk/>
            <pc:sldMk cId="469799879" sldId="266"/>
            <ac:spMk id="3" creationId="{B087134A-84F7-DD84-6FBD-1CA54CE316FC}"/>
          </ac:spMkLst>
        </pc:spChg>
        <pc:spChg chg="add">
          <ac:chgData name="Myong Hwan Eiselstein" userId="28ee5b191d590339" providerId="LiveId" clId="{B7F23C42-17EC-493C-B492-BFAC13D670B1}" dt="2023-03-13T12:28:45.601" v="5151" actId="26606"/>
          <ac:spMkLst>
            <pc:docMk/>
            <pc:sldMk cId="469799879" sldId="266"/>
            <ac:spMk id="8" creationId="{F837543A-6020-4505-A233-C9DB4BF74011}"/>
          </ac:spMkLst>
        </pc:spChg>
        <pc:spChg chg="add">
          <ac:chgData name="Myong Hwan Eiselstein" userId="28ee5b191d590339" providerId="LiveId" clId="{B7F23C42-17EC-493C-B492-BFAC13D670B1}" dt="2023-03-13T12:28:45.601" v="5151" actId="26606"/>
          <ac:spMkLst>
            <pc:docMk/>
            <pc:sldMk cId="469799879" sldId="266"/>
            <ac:spMk id="10" creationId="{35B16301-FB18-48BA-A6DD-C37CAF6F9A18}"/>
          </ac:spMkLst>
        </pc:spChg>
        <pc:spChg chg="add">
          <ac:chgData name="Myong Hwan Eiselstein" userId="28ee5b191d590339" providerId="LiveId" clId="{B7F23C42-17EC-493C-B492-BFAC13D670B1}" dt="2023-03-13T12:28:45.601" v="5151" actId="26606"/>
          <ac:spMkLst>
            <pc:docMk/>
            <pc:sldMk cId="469799879" sldId="266"/>
            <ac:spMk id="12" creationId="{C3C0D90E-074A-4F52-9B11-B52BEF4BCBE5}"/>
          </ac:spMkLst>
        </pc:spChg>
        <pc:spChg chg="add">
          <ac:chgData name="Myong Hwan Eiselstein" userId="28ee5b191d590339" providerId="LiveId" clId="{B7F23C42-17EC-493C-B492-BFAC13D670B1}" dt="2023-03-13T12:28:45.601" v="5151" actId="26606"/>
          <ac:spMkLst>
            <pc:docMk/>
            <pc:sldMk cId="469799879" sldId="266"/>
            <ac:spMk id="14" creationId="{CABBD4C1-E6F8-46F6-8152-A8A97490BF4D}"/>
          </ac:spMkLst>
        </pc:spChg>
        <pc:spChg chg="add">
          <ac:chgData name="Myong Hwan Eiselstein" userId="28ee5b191d590339" providerId="LiveId" clId="{B7F23C42-17EC-493C-B492-BFAC13D670B1}" dt="2023-03-13T12:28:45.601" v="5151" actId="26606"/>
          <ac:spMkLst>
            <pc:docMk/>
            <pc:sldMk cId="469799879" sldId="266"/>
            <ac:spMk id="16" creationId="{83BA5EF5-1FE9-4BF9-83BB-269BCDDF6156}"/>
          </ac:spMkLst>
        </pc:spChg>
        <pc:spChg chg="add">
          <ac:chgData name="Myong Hwan Eiselstein" userId="28ee5b191d590339" providerId="LiveId" clId="{B7F23C42-17EC-493C-B492-BFAC13D670B1}" dt="2023-03-13T12:28:45.601" v="5151" actId="26606"/>
          <ac:spMkLst>
            <pc:docMk/>
            <pc:sldMk cId="469799879" sldId="266"/>
            <ac:spMk id="20" creationId="{88853921-7BC9-4BDE-ACAB-133C683C82D6}"/>
          </ac:spMkLst>
        </pc:spChg>
        <pc:spChg chg="add">
          <ac:chgData name="Myong Hwan Eiselstein" userId="28ee5b191d590339" providerId="LiveId" clId="{B7F23C42-17EC-493C-B492-BFAC13D670B1}" dt="2023-03-13T12:28:45.601" v="5151" actId="26606"/>
          <ac:spMkLst>
            <pc:docMk/>
            <pc:sldMk cId="469799879" sldId="266"/>
            <ac:spMk id="22" creationId="{09192968-3AE7-4470-A61C-97294BB92731}"/>
          </ac:spMkLst>
        </pc:spChg>
        <pc:spChg chg="add">
          <ac:chgData name="Myong Hwan Eiselstein" userId="28ee5b191d590339" providerId="LiveId" clId="{B7F23C42-17EC-493C-B492-BFAC13D670B1}" dt="2023-03-13T12:28:45.601" v="5151" actId="26606"/>
          <ac:spMkLst>
            <pc:docMk/>
            <pc:sldMk cId="469799879" sldId="266"/>
            <ac:spMk id="24" creationId="{3AB72E55-43E4-4356-BFE8-E2102CB0B505}"/>
          </ac:spMkLst>
        </pc:spChg>
        <pc:cxnChg chg="add">
          <ac:chgData name="Myong Hwan Eiselstein" userId="28ee5b191d590339" providerId="LiveId" clId="{B7F23C42-17EC-493C-B492-BFAC13D670B1}" dt="2023-03-13T12:28:45.601" v="5151" actId="26606"/>
          <ac:cxnSpMkLst>
            <pc:docMk/>
            <pc:sldMk cId="469799879" sldId="266"/>
            <ac:cxnSpMk id="18" creationId="{4B3BCACB-5880-460B-9606-8C433A9AF99D}"/>
          </ac:cxnSpMkLst>
        </pc:cxnChg>
      </pc:sldChg>
      <pc:sldChg chg="addSp delSp modSp add mod ord setBg modAnim">
        <pc:chgData name="Myong Hwan Eiselstein" userId="28ee5b191d590339" providerId="LiveId" clId="{B7F23C42-17EC-493C-B492-BFAC13D670B1}" dt="2023-03-13T12:29:23.888" v="5158" actId="255"/>
        <pc:sldMkLst>
          <pc:docMk/>
          <pc:sldMk cId="2284350543" sldId="267"/>
        </pc:sldMkLst>
        <pc:spChg chg="mod">
          <ac:chgData name="Myong Hwan Eiselstein" userId="28ee5b191d590339" providerId="LiveId" clId="{B7F23C42-17EC-493C-B492-BFAC13D670B1}" dt="2023-03-13T12:29:14.115" v="5157" actId="26606"/>
          <ac:spMkLst>
            <pc:docMk/>
            <pc:sldMk cId="2284350543" sldId="267"/>
            <ac:spMk id="2" creationId="{70A5ADB2-3EC8-77BA-2356-6BEB345E1C85}"/>
          </ac:spMkLst>
        </pc:spChg>
        <pc:spChg chg="mod">
          <ac:chgData name="Myong Hwan Eiselstein" userId="28ee5b191d590339" providerId="LiveId" clId="{B7F23C42-17EC-493C-B492-BFAC13D670B1}" dt="2023-03-13T12:29:23.888" v="5158" actId="255"/>
          <ac:spMkLst>
            <pc:docMk/>
            <pc:sldMk cId="2284350543" sldId="267"/>
            <ac:spMk id="3" creationId="{B087134A-84F7-DD84-6FBD-1CA54CE316FC}"/>
          </ac:spMkLst>
        </pc:spChg>
        <pc:spChg chg="add del">
          <ac:chgData name="Myong Hwan Eiselstein" userId="28ee5b191d590339" providerId="LiveId" clId="{B7F23C42-17EC-493C-B492-BFAC13D670B1}" dt="2023-03-13T12:29:14.108" v="5156" actId="26606"/>
          <ac:spMkLst>
            <pc:docMk/>
            <pc:sldMk cId="2284350543" sldId="267"/>
            <ac:spMk id="8" creationId="{F837543A-6020-4505-A233-C9DB4BF74011}"/>
          </ac:spMkLst>
        </pc:spChg>
        <pc:spChg chg="add del">
          <ac:chgData name="Myong Hwan Eiselstein" userId="28ee5b191d590339" providerId="LiveId" clId="{B7F23C42-17EC-493C-B492-BFAC13D670B1}" dt="2023-03-13T12:29:14.108" v="5156" actId="26606"/>
          <ac:spMkLst>
            <pc:docMk/>
            <pc:sldMk cId="2284350543" sldId="267"/>
            <ac:spMk id="10" creationId="{35B16301-FB18-48BA-A6DD-C37CAF6F9A18}"/>
          </ac:spMkLst>
        </pc:spChg>
        <pc:spChg chg="add del">
          <ac:chgData name="Myong Hwan Eiselstein" userId="28ee5b191d590339" providerId="LiveId" clId="{B7F23C42-17EC-493C-B492-BFAC13D670B1}" dt="2023-03-13T12:29:14.108" v="5156" actId="26606"/>
          <ac:spMkLst>
            <pc:docMk/>
            <pc:sldMk cId="2284350543" sldId="267"/>
            <ac:spMk id="12" creationId="{C3C0D90E-074A-4F52-9B11-B52BEF4BCBE5}"/>
          </ac:spMkLst>
        </pc:spChg>
        <pc:spChg chg="add del">
          <ac:chgData name="Myong Hwan Eiselstein" userId="28ee5b191d590339" providerId="LiveId" clId="{B7F23C42-17EC-493C-B492-BFAC13D670B1}" dt="2023-03-13T12:29:14.108" v="5156" actId="26606"/>
          <ac:spMkLst>
            <pc:docMk/>
            <pc:sldMk cId="2284350543" sldId="267"/>
            <ac:spMk id="14" creationId="{CABBD4C1-E6F8-46F6-8152-A8A97490BF4D}"/>
          </ac:spMkLst>
        </pc:spChg>
        <pc:spChg chg="add del">
          <ac:chgData name="Myong Hwan Eiselstein" userId="28ee5b191d590339" providerId="LiveId" clId="{B7F23C42-17EC-493C-B492-BFAC13D670B1}" dt="2023-03-13T12:29:14.108" v="5156" actId="26606"/>
          <ac:spMkLst>
            <pc:docMk/>
            <pc:sldMk cId="2284350543" sldId="267"/>
            <ac:spMk id="16" creationId="{83BA5EF5-1FE9-4BF9-83BB-269BCDDF6156}"/>
          </ac:spMkLst>
        </pc:spChg>
        <pc:spChg chg="add del">
          <ac:chgData name="Myong Hwan Eiselstein" userId="28ee5b191d590339" providerId="LiveId" clId="{B7F23C42-17EC-493C-B492-BFAC13D670B1}" dt="2023-03-13T12:29:14.108" v="5156" actId="26606"/>
          <ac:spMkLst>
            <pc:docMk/>
            <pc:sldMk cId="2284350543" sldId="267"/>
            <ac:spMk id="20" creationId="{88853921-7BC9-4BDE-ACAB-133C683C82D6}"/>
          </ac:spMkLst>
        </pc:spChg>
        <pc:spChg chg="add del">
          <ac:chgData name="Myong Hwan Eiselstein" userId="28ee5b191d590339" providerId="LiveId" clId="{B7F23C42-17EC-493C-B492-BFAC13D670B1}" dt="2023-03-13T12:29:14.108" v="5156" actId="26606"/>
          <ac:spMkLst>
            <pc:docMk/>
            <pc:sldMk cId="2284350543" sldId="267"/>
            <ac:spMk id="22" creationId="{09192968-3AE7-4470-A61C-97294BB92731}"/>
          </ac:spMkLst>
        </pc:spChg>
        <pc:spChg chg="add del">
          <ac:chgData name="Myong Hwan Eiselstein" userId="28ee5b191d590339" providerId="LiveId" clId="{B7F23C42-17EC-493C-B492-BFAC13D670B1}" dt="2023-03-13T12:29:14.108" v="5156" actId="26606"/>
          <ac:spMkLst>
            <pc:docMk/>
            <pc:sldMk cId="2284350543" sldId="267"/>
            <ac:spMk id="24" creationId="{3AB72E55-43E4-4356-BFE8-E2102CB0B505}"/>
          </ac:spMkLst>
        </pc:spChg>
        <pc:spChg chg="add">
          <ac:chgData name="Myong Hwan Eiselstein" userId="28ee5b191d590339" providerId="LiveId" clId="{B7F23C42-17EC-493C-B492-BFAC13D670B1}" dt="2023-03-13T12:29:14.115" v="5157" actId="26606"/>
          <ac:spMkLst>
            <pc:docMk/>
            <pc:sldMk cId="2284350543" sldId="267"/>
            <ac:spMk id="26" creationId="{DAF1966E-FD40-4A4A-B61B-C4DF7FA05F06}"/>
          </ac:spMkLst>
        </pc:spChg>
        <pc:spChg chg="add">
          <ac:chgData name="Myong Hwan Eiselstein" userId="28ee5b191d590339" providerId="LiveId" clId="{B7F23C42-17EC-493C-B492-BFAC13D670B1}" dt="2023-03-13T12:29:14.115" v="5157" actId="26606"/>
          <ac:spMkLst>
            <pc:docMk/>
            <pc:sldMk cId="2284350543" sldId="267"/>
            <ac:spMk id="27" creationId="{047BFA19-D45E-416B-A404-7AF2F3F27017}"/>
          </ac:spMkLst>
        </pc:spChg>
        <pc:spChg chg="add">
          <ac:chgData name="Myong Hwan Eiselstein" userId="28ee5b191d590339" providerId="LiveId" clId="{B7F23C42-17EC-493C-B492-BFAC13D670B1}" dt="2023-03-13T12:29:14.115" v="5157" actId="26606"/>
          <ac:spMkLst>
            <pc:docMk/>
            <pc:sldMk cId="2284350543" sldId="267"/>
            <ac:spMk id="28" creationId="{8E0105E7-23DB-4CF2-8258-FF47C7620F6E}"/>
          </ac:spMkLst>
        </pc:spChg>
        <pc:spChg chg="add">
          <ac:chgData name="Myong Hwan Eiselstein" userId="28ee5b191d590339" providerId="LiveId" clId="{B7F23C42-17EC-493C-B492-BFAC13D670B1}" dt="2023-03-13T12:29:14.115" v="5157" actId="26606"/>
          <ac:spMkLst>
            <pc:docMk/>
            <pc:sldMk cId="2284350543" sldId="267"/>
            <ac:spMk id="29" creationId="{074B4F7D-14B2-478B-8BF5-01E4E0C5D263}"/>
          </ac:spMkLst>
        </pc:spChg>
        <pc:cxnChg chg="add del">
          <ac:chgData name="Myong Hwan Eiselstein" userId="28ee5b191d590339" providerId="LiveId" clId="{B7F23C42-17EC-493C-B492-BFAC13D670B1}" dt="2023-03-13T12:29:14.108" v="5156" actId="26606"/>
          <ac:cxnSpMkLst>
            <pc:docMk/>
            <pc:sldMk cId="2284350543" sldId="267"/>
            <ac:cxnSpMk id="18" creationId="{4B3BCACB-5880-460B-9606-8C433A9AF99D}"/>
          </ac:cxnSpMkLst>
        </pc:cxnChg>
      </pc:sldChg>
      <pc:sldChg chg="addSp delSp modSp new mod setBg modClrScheme chgLayout">
        <pc:chgData name="Myong Hwan Eiselstein" userId="28ee5b191d590339" providerId="LiveId" clId="{B7F23C42-17EC-493C-B492-BFAC13D670B1}" dt="2023-03-13T12:28:40.619" v="5150" actId="26606"/>
        <pc:sldMkLst>
          <pc:docMk/>
          <pc:sldMk cId="1495910190" sldId="268"/>
        </pc:sldMkLst>
        <pc:spChg chg="del mod ord">
          <ac:chgData name="Myong Hwan Eiselstein" userId="28ee5b191d590339" providerId="LiveId" clId="{B7F23C42-17EC-493C-B492-BFAC13D670B1}" dt="2023-03-13T11:06:21.327" v="1600" actId="700"/>
          <ac:spMkLst>
            <pc:docMk/>
            <pc:sldMk cId="1495910190" sldId="268"/>
            <ac:spMk id="2" creationId="{0274E5FB-E69A-0B1B-AE82-C5E4AD7DB58F}"/>
          </ac:spMkLst>
        </pc:spChg>
        <pc:spChg chg="del mod ord">
          <ac:chgData name="Myong Hwan Eiselstein" userId="28ee5b191d590339" providerId="LiveId" clId="{B7F23C42-17EC-493C-B492-BFAC13D670B1}" dt="2023-03-13T11:06:21.327" v="1600" actId="700"/>
          <ac:spMkLst>
            <pc:docMk/>
            <pc:sldMk cId="1495910190" sldId="268"/>
            <ac:spMk id="3" creationId="{A14EFE4D-E004-4C5F-A011-743DA2B5AE7C}"/>
          </ac:spMkLst>
        </pc:spChg>
        <pc:spChg chg="add mod ord">
          <ac:chgData name="Myong Hwan Eiselstein" userId="28ee5b191d590339" providerId="LiveId" clId="{B7F23C42-17EC-493C-B492-BFAC13D670B1}" dt="2023-03-13T12:28:40.619" v="5150" actId="26606"/>
          <ac:spMkLst>
            <pc:docMk/>
            <pc:sldMk cId="1495910190" sldId="268"/>
            <ac:spMk id="4" creationId="{7816982B-94EA-2F98-7426-EC8B824491A9}"/>
          </ac:spMkLst>
        </pc:spChg>
        <pc:spChg chg="add del mod ord">
          <ac:chgData name="Myong Hwan Eiselstein" userId="28ee5b191d590339" providerId="LiveId" clId="{B7F23C42-17EC-493C-B492-BFAC13D670B1}" dt="2023-03-13T11:06:29.283" v="1628" actId="478"/>
          <ac:spMkLst>
            <pc:docMk/>
            <pc:sldMk cId="1495910190" sldId="268"/>
            <ac:spMk id="5" creationId="{9D7A8D65-B8DC-425C-64CE-936BF0D64D1A}"/>
          </ac:spMkLst>
        </pc:spChg>
        <pc:spChg chg="add mod ord">
          <ac:chgData name="Myong Hwan Eiselstein" userId="28ee5b191d590339" providerId="LiveId" clId="{B7F23C42-17EC-493C-B492-BFAC13D670B1}" dt="2023-03-13T12:28:40.619" v="5150" actId="26606"/>
          <ac:spMkLst>
            <pc:docMk/>
            <pc:sldMk cId="1495910190" sldId="268"/>
            <ac:spMk id="6" creationId="{C9EE5CA7-ECC5-B7F9-3A63-3D4C73841A22}"/>
          </ac:spMkLst>
        </pc:spChg>
        <pc:spChg chg="add">
          <ac:chgData name="Myong Hwan Eiselstein" userId="28ee5b191d590339" providerId="LiveId" clId="{B7F23C42-17EC-493C-B492-BFAC13D670B1}" dt="2023-03-13T12:28:40.619" v="5150" actId="26606"/>
          <ac:spMkLst>
            <pc:docMk/>
            <pc:sldMk cId="1495910190" sldId="268"/>
            <ac:spMk id="12" creationId="{6CCA5F87-1D1E-45CB-8D83-FC7EEFAD9935}"/>
          </ac:spMkLst>
        </pc:spChg>
        <pc:spChg chg="add">
          <ac:chgData name="Myong Hwan Eiselstein" userId="28ee5b191d590339" providerId="LiveId" clId="{B7F23C42-17EC-493C-B492-BFAC13D670B1}" dt="2023-03-13T12:28:40.619" v="5150" actId="26606"/>
          <ac:spMkLst>
            <pc:docMk/>
            <pc:sldMk cId="1495910190" sldId="268"/>
            <ac:spMk id="14" creationId="{7CCFC2C6-6238-4A2F-93DE-2ADF74AF635E}"/>
          </ac:spMkLst>
        </pc:spChg>
        <pc:spChg chg="add">
          <ac:chgData name="Myong Hwan Eiselstein" userId="28ee5b191d590339" providerId="LiveId" clId="{B7F23C42-17EC-493C-B492-BFAC13D670B1}" dt="2023-03-13T12:28:40.619" v="5150" actId="26606"/>
          <ac:spMkLst>
            <pc:docMk/>
            <pc:sldMk cId="1495910190" sldId="268"/>
            <ac:spMk id="16" creationId="{AF2F604E-43BE-4DC3-B983-E071523364F8}"/>
          </ac:spMkLst>
        </pc:spChg>
        <pc:spChg chg="add">
          <ac:chgData name="Myong Hwan Eiselstein" userId="28ee5b191d590339" providerId="LiveId" clId="{B7F23C42-17EC-493C-B492-BFAC13D670B1}" dt="2023-03-13T12:28:40.619" v="5150" actId="26606"/>
          <ac:spMkLst>
            <pc:docMk/>
            <pc:sldMk cId="1495910190" sldId="268"/>
            <ac:spMk id="18" creationId="{08C9B587-E65E-4B52-B37C-ABEBB6E87928}"/>
          </ac:spMkLst>
        </pc:spChg>
        <pc:picChg chg="add">
          <ac:chgData name="Myong Hwan Eiselstein" userId="28ee5b191d590339" providerId="LiveId" clId="{B7F23C42-17EC-493C-B492-BFAC13D670B1}" dt="2023-03-13T12:28:40.619" v="5150" actId="26606"/>
          <ac:picMkLst>
            <pc:docMk/>
            <pc:sldMk cId="1495910190" sldId="268"/>
            <ac:picMk id="8" creationId="{2065F168-274D-95AE-F847-8EC2CFEBBFBC}"/>
          </ac:picMkLst>
        </pc:picChg>
      </pc:sldChg>
      <pc:sldChg chg="addSp delSp modSp new mod setBg modClrScheme chgLayout">
        <pc:chgData name="Myong Hwan Eiselstein" userId="28ee5b191d590339" providerId="LiveId" clId="{B7F23C42-17EC-493C-B492-BFAC13D670B1}" dt="2023-03-13T12:28:32.081" v="5149" actId="26606"/>
        <pc:sldMkLst>
          <pc:docMk/>
          <pc:sldMk cId="1298029638" sldId="269"/>
        </pc:sldMkLst>
        <pc:spChg chg="del mod ord">
          <ac:chgData name="Myong Hwan Eiselstein" userId="28ee5b191d590339" providerId="LiveId" clId="{B7F23C42-17EC-493C-B492-BFAC13D670B1}" dt="2023-03-13T11:06:35.529" v="1630" actId="700"/>
          <ac:spMkLst>
            <pc:docMk/>
            <pc:sldMk cId="1298029638" sldId="269"/>
            <ac:spMk id="2" creationId="{61819690-094C-6CDE-D0F3-262568D0E96E}"/>
          </ac:spMkLst>
        </pc:spChg>
        <pc:spChg chg="del mod ord">
          <ac:chgData name="Myong Hwan Eiselstein" userId="28ee5b191d590339" providerId="LiveId" clId="{B7F23C42-17EC-493C-B492-BFAC13D670B1}" dt="2023-03-13T11:06:35.529" v="1630" actId="700"/>
          <ac:spMkLst>
            <pc:docMk/>
            <pc:sldMk cId="1298029638" sldId="269"/>
            <ac:spMk id="3" creationId="{9784162F-D084-F0C1-F400-5ADEF760ACD2}"/>
          </ac:spMkLst>
        </pc:spChg>
        <pc:spChg chg="add mod ord">
          <ac:chgData name="Myong Hwan Eiselstein" userId="28ee5b191d590339" providerId="LiveId" clId="{B7F23C42-17EC-493C-B492-BFAC13D670B1}" dt="2023-03-13T12:28:32.081" v="5149" actId="26606"/>
          <ac:spMkLst>
            <pc:docMk/>
            <pc:sldMk cId="1298029638" sldId="269"/>
            <ac:spMk id="4" creationId="{E482E64D-87D9-B054-61F3-DF33F8A3B41A}"/>
          </ac:spMkLst>
        </pc:spChg>
        <pc:spChg chg="add mod ord">
          <ac:chgData name="Myong Hwan Eiselstein" userId="28ee5b191d590339" providerId="LiveId" clId="{B7F23C42-17EC-493C-B492-BFAC13D670B1}" dt="2023-03-13T12:28:32.081" v="5149" actId="26606"/>
          <ac:spMkLst>
            <pc:docMk/>
            <pc:sldMk cId="1298029638" sldId="269"/>
            <ac:spMk id="5" creationId="{B872A138-4BB2-1386-19C2-D189A07B2B9B}"/>
          </ac:spMkLst>
        </pc:spChg>
        <pc:spChg chg="add">
          <ac:chgData name="Myong Hwan Eiselstein" userId="28ee5b191d590339" providerId="LiveId" clId="{B7F23C42-17EC-493C-B492-BFAC13D670B1}" dt="2023-03-13T12:28:32.081" v="5149" actId="26606"/>
          <ac:spMkLst>
            <pc:docMk/>
            <pc:sldMk cId="1298029638" sldId="269"/>
            <ac:spMk id="10" creationId="{B6CDA21F-E7AF-4C75-8395-33F58D5B0E45}"/>
          </ac:spMkLst>
        </pc:spChg>
        <pc:spChg chg="add">
          <ac:chgData name="Myong Hwan Eiselstein" userId="28ee5b191d590339" providerId="LiveId" clId="{B7F23C42-17EC-493C-B492-BFAC13D670B1}" dt="2023-03-13T12:28:32.081" v="5149" actId="26606"/>
          <ac:spMkLst>
            <pc:docMk/>
            <pc:sldMk cId="1298029638" sldId="269"/>
            <ac:spMk id="17" creationId="{D5B0017B-2ECA-49AF-B397-DC140825DF8D}"/>
          </ac:spMkLst>
        </pc:spChg>
        <pc:grpChg chg="add">
          <ac:chgData name="Myong Hwan Eiselstein" userId="28ee5b191d590339" providerId="LiveId" clId="{B7F23C42-17EC-493C-B492-BFAC13D670B1}" dt="2023-03-13T12:28:32.081" v="5149" actId="26606"/>
          <ac:grpSpMkLst>
            <pc:docMk/>
            <pc:sldMk cId="1298029638" sldId="269"/>
            <ac:grpSpMk id="12" creationId="{AE1C45F0-260A-458C-96ED-C1F6D2151219}"/>
          </ac:grpSpMkLst>
        </pc:grpChg>
        <pc:cxnChg chg="add">
          <ac:chgData name="Myong Hwan Eiselstein" userId="28ee5b191d590339" providerId="LiveId" clId="{B7F23C42-17EC-493C-B492-BFAC13D670B1}" dt="2023-03-13T12:28:32.081" v="5149" actId="26606"/>
          <ac:cxnSpMkLst>
            <pc:docMk/>
            <pc:sldMk cId="1298029638" sldId="269"/>
            <ac:cxnSpMk id="19" creationId="{6CF1BAF6-AD41-4082-B212-8A1F9A2E8779}"/>
          </ac:cxnSpMkLst>
        </pc:cxnChg>
      </pc:sldChg>
      <pc:sldChg chg="addSp delSp modSp new mod setBg">
        <pc:chgData name="Myong Hwan Eiselstein" userId="28ee5b191d590339" providerId="LiveId" clId="{B7F23C42-17EC-493C-B492-BFAC13D670B1}" dt="2023-03-13T12:28:23.685" v="5148" actId="26606"/>
        <pc:sldMkLst>
          <pc:docMk/>
          <pc:sldMk cId="2856260838" sldId="270"/>
        </pc:sldMkLst>
        <pc:spChg chg="mod">
          <ac:chgData name="Myong Hwan Eiselstein" userId="28ee5b191d590339" providerId="LiveId" clId="{B7F23C42-17EC-493C-B492-BFAC13D670B1}" dt="2023-03-13T12:28:23.685" v="5148" actId="26606"/>
          <ac:spMkLst>
            <pc:docMk/>
            <pc:sldMk cId="2856260838" sldId="270"/>
            <ac:spMk id="2" creationId="{4C4025EC-0776-B6E1-0646-BDABD863741E}"/>
          </ac:spMkLst>
        </pc:spChg>
        <pc:spChg chg="del mod">
          <ac:chgData name="Myong Hwan Eiselstein" userId="28ee5b191d590339" providerId="LiveId" clId="{B7F23C42-17EC-493C-B492-BFAC13D670B1}" dt="2023-03-13T12:28:23.685" v="5148" actId="26606"/>
          <ac:spMkLst>
            <pc:docMk/>
            <pc:sldMk cId="2856260838" sldId="270"/>
            <ac:spMk id="3" creationId="{D98111CD-B1C5-5DC4-7AB5-5FEAEDD79E4F}"/>
          </ac:spMkLst>
        </pc:spChg>
        <pc:spChg chg="add">
          <ac:chgData name="Myong Hwan Eiselstein" userId="28ee5b191d590339" providerId="LiveId" clId="{B7F23C42-17EC-493C-B492-BFAC13D670B1}" dt="2023-03-13T12:28:23.685" v="5148" actId="26606"/>
          <ac:spMkLst>
            <pc:docMk/>
            <pc:sldMk cId="2856260838" sldId="270"/>
            <ac:spMk id="9" creationId="{B819A166-7571-4003-A6B8-B62034C3ED30}"/>
          </ac:spMkLst>
        </pc:spChg>
        <pc:graphicFrameChg chg="add">
          <ac:chgData name="Myong Hwan Eiselstein" userId="28ee5b191d590339" providerId="LiveId" clId="{B7F23C42-17EC-493C-B492-BFAC13D670B1}" dt="2023-03-13T12:28:23.685" v="5148" actId="26606"/>
          <ac:graphicFrameMkLst>
            <pc:docMk/>
            <pc:sldMk cId="2856260838" sldId="270"/>
            <ac:graphicFrameMk id="5" creationId="{6D5579BC-8A62-D61C-5062-F15FD7B971DA}"/>
          </ac:graphicFrameMkLst>
        </pc:graphicFrameChg>
      </pc:sldChg>
      <pc:sldChg chg="addSp delSp modSp add mod setBg modAnim">
        <pc:chgData name="Myong Hwan Eiselstein" userId="28ee5b191d590339" providerId="LiveId" clId="{B7F23C42-17EC-493C-B492-BFAC13D670B1}" dt="2023-03-13T12:28:06.567" v="5147" actId="27636"/>
        <pc:sldMkLst>
          <pc:docMk/>
          <pc:sldMk cId="3456206842" sldId="271"/>
        </pc:sldMkLst>
        <pc:spChg chg="mod">
          <ac:chgData name="Myong Hwan Eiselstein" userId="28ee5b191d590339" providerId="LiveId" clId="{B7F23C42-17EC-493C-B492-BFAC13D670B1}" dt="2023-03-13T12:27:58.508" v="5145" actId="26606"/>
          <ac:spMkLst>
            <pc:docMk/>
            <pc:sldMk cId="3456206842" sldId="271"/>
            <ac:spMk id="2" creationId="{4C4025EC-0776-B6E1-0646-BDABD863741E}"/>
          </ac:spMkLst>
        </pc:spChg>
        <pc:spChg chg="mod">
          <ac:chgData name="Myong Hwan Eiselstein" userId="28ee5b191d590339" providerId="LiveId" clId="{B7F23C42-17EC-493C-B492-BFAC13D670B1}" dt="2023-03-13T12:28:06.567" v="5147" actId="27636"/>
          <ac:spMkLst>
            <pc:docMk/>
            <pc:sldMk cId="3456206842" sldId="271"/>
            <ac:spMk id="3" creationId="{D98111CD-B1C5-5DC4-7AB5-5FEAEDD79E4F}"/>
          </ac:spMkLst>
        </pc:spChg>
        <pc:spChg chg="add del">
          <ac:chgData name="Myong Hwan Eiselstein" userId="28ee5b191d590339" providerId="LiveId" clId="{B7F23C42-17EC-493C-B492-BFAC13D670B1}" dt="2023-03-13T12:27:58.508" v="5145" actId="26606"/>
          <ac:spMkLst>
            <pc:docMk/>
            <pc:sldMk cId="3456206842" sldId="271"/>
            <ac:spMk id="8" creationId="{3AD318CC-E2A8-4E27-9548-A047A78999B1}"/>
          </ac:spMkLst>
        </pc:spChg>
        <pc:spChg chg="add del">
          <ac:chgData name="Myong Hwan Eiselstein" userId="28ee5b191d590339" providerId="LiveId" clId="{B7F23C42-17EC-493C-B492-BFAC13D670B1}" dt="2023-03-13T12:27:58.508" v="5145" actId="26606"/>
          <ac:spMkLst>
            <pc:docMk/>
            <pc:sldMk cId="3456206842" sldId="271"/>
            <ac:spMk id="14" creationId="{2C1BBA94-3F40-40AA-8BB9-E69E25E537C1}"/>
          </ac:spMkLst>
        </pc:spChg>
        <pc:spChg chg="add">
          <ac:chgData name="Myong Hwan Eiselstein" userId="28ee5b191d590339" providerId="LiveId" clId="{B7F23C42-17EC-493C-B492-BFAC13D670B1}" dt="2023-03-13T12:27:58.508" v="5145" actId="26606"/>
          <ac:spMkLst>
            <pc:docMk/>
            <pc:sldMk cId="3456206842" sldId="271"/>
            <ac:spMk id="19" creationId="{E92FEB64-6EEA-4759-B4A4-BD2C1E660BA8}"/>
          </ac:spMkLst>
        </pc:spChg>
        <pc:spChg chg="add">
          <ac:chgData name="Myong Hwan Eiselstein" userId="28ee5b191d590339" providerId="LiveId" clId="{B7F23C42-17EC-493C-B492-BFAC13D670B1}" dt="2023-03-13T12:27:58.508" v="5145" actId="26606"/>
          <ac:spMkLst>
            <pc:docMk/>
            <pc:sldMk cId="3456206842" sldId="271"/>
            <ac:spMk id="21" creationId="{B10BB131-AC8E-4A8E-A5D1-36260F720C3B}"/>
          </ac:spMkLst>
        </pc:spChg>
        <pc:spChg chg="add">
          <ac:chgData name="Myong Hwan Eiselstein" userId="28ee5b191d590339" providerId="LiveId" clId="{B7F23C42-17EC-493C-B492-BFAC13D670B1}" dt="2023-03-13T12:27:58.508" v="5145" actId="26606"/>
          <ac:spMkLst>
            <pc:docMk/>
            <pc:sldMk cId="3456206842" sldId="271"/>
            <ac:spMk id="23" creationId="{14847E93-7DC1-4D4B-8829-B19AA7137C50}"/>
          </ac:spMkLst>
        </pc:spChg>
        <pc:spChg chg="add">
          <ac:chgData name="Myong Hwan Eiselstein" userId="28ee5b191d590339" providerId="LiveId" clId="{B7F23C42-17EC-493C-B492-BFAC13D670B1}" dt="2023-03-13T12:27:58.508" v="5145" actId="26606"/>
          <ac:spMkLst>
            <pc:docMk/>
            <pc:sldMk cId="3456206842" sldId="271"/>
            <ac:spMk id="25" creationId="{5566D6E1-03A1-4D73-A4E0-35D74D568A04}"/>
          </ac:spMkLst>
        </pc:spChg>
        <pc:spChg chg="add">
          <ac:chgData name="Myong Hwan Eiselstein" userId="28ee5b191d590339" providerId="LiveId" clId="{B7F23C42-17EC-493C-B492-BFAC13D670B1}" dt="2023-03-13T12:27:58.508" v="5145" actId="26606"/>
          <ac:spMkLst>
            <pc:docMk/>
            <pc:sldMk cId="3456206842" sldId="271"/>
            <ac:spMk id="27" creationId="{9F835A99-04AC-494A-A572-AFE8413CC938}"/>
          </ac:spMkLst>
        </pc:spChg>
        <pc:spChg chg="add">
          <ac:chgData name="Myong Hwan Eiselstein" userId="28ee5b191d590339" providerId="LiveId" clId="{B7F23C42-17EC-493C-B492-BFAC13D670B1}" dt="2023-03-13T12:27:58.508" v="5145" actId="26606"/>
          <ac:spMkLst>
            <pc:docMk/>
            <pc:sldMk cId="3456206842" sldId="271"/>
            <ac:spMk id="29" creationId="{7B786209-1B0B-4CA9-9BDD-F7327066A84D}"/>
          </ac:spMkLst>
        </pc:spChg>
        <pc:spChg chg="add">
          <ac:chgData name="Myong Hwan Eiselstein" userId="28ee5b191d590339" providerId="LiveId" clId="{B7F23C42-17EC-493C-B492-BFAC13D670B1}" dt="2023-03-13T12:27:58.508" v="5145" actId="26606"/>
          <ac:spMkLst>
            <pc:docMk/>
            <pc:sldMk cId="3456206842" sldId="271"/>
            <ac:spMk id="31" creationId="{2D2964BB-484D-45AE-AD66-D407D0629652}"/>
          </ac:spMkLst>
        </pc:spChg>
        <pc:spChg chg="add">
          <ac:chgData name="Myong Hwan Eiselstein" userId="28ee5b191d590339" providerId="LiveId" clId="{B7F23C42-17EC-493C-B492-BFAC13D670B1}" dt="2023-03-13T12:27:58.508" v="5145" actId="26606"/>
          <ac:spMkLst>
            <pc:docMk/>
            <pc:sldMk cId="3456206842" sldId="271"/>
            <ac:spMk id="33" creationId="{6691AC69-A76E-4DAB-B565-468B6B87ACF3}"/>
          </ac:spMkLst>
        </pc:spChg>
        <pc:grpChg chg="add del">
          <ac:chgData name="Myong Hwan Eiselstein" userId="28ee5b191d590339" providerId="LiveId" clId="{B7F23C42-17EC-493C-B492-BFAC13D670B1}" dt="2023-03-13T12:27:58.508" v="5145" actId="26606"/>
          <ac:grpSpMkLst>
            <pc:docMk/>
            <pc:sldMk cId="3456206842" sldId="271"/>
            <ac:grpSpMk id="10" creationId="{B14B560F-9DD7-4302-A60B-EBD3EF59B073}"/>
          </ac:grpSpMkLst>
        </pc:grpChg>
      </pc:sldChg>
      <pc:sldChg chg="addSp modSp add mod setBg modAnim">
        <pc:chgData name="Myong Hwan Eiselstein" userId="28ee5b191d590339" providerId="LiveId" clId="{B7F23C42-17EC-493C-B492-BFAC13D670B1}" dt="2023-03-13T12:27:13.936" v="5139"/>
        <pc:sldMkLst>
          <pc:docMk/>
          <pc:sldMk cId="2500062596" sldId="272"/>
        </pc:sldMkLst>
        <pc:spChg chg="mod">
          <ac:chgData name="Myong Hwan Eiselstein" userId="28ee5b191d590339" providerId="LiveId" clId="{B7F23C42-17EC-493C-B492-BFAC13D670B1}" dt="2023-03-13T12:27:08.203" v="5138" actId="26606"/>
          <ac:spMkLst>
            <pc:docMk/>
            <pc:sldMk cId="2500062596" sldId="272"/>
            <ac:spMk id="2" creationId="{4C4025EC-0776-B6E1-0646-BDABD863741E}"/>
          </ac:spMkLst>
        </pc:spChg>
        <pc:spChg chg="mod">
          <ac:chgData name="Myong Hwan Eiselstein" userId="28ee5b191d590339" providerId="LiveId" clId="{B7F23C42-17EC-493C-B492-BFAC13D670B1}" dt="2023-03-13T12:27:08.203" v="5138" actId="26606"/>
          <ac:spMkLst>
            <pc:docMk/>
            <pc:sldMk cId="2500062596" sldId="272"/>
            <ac:spMk id="3" creationId="{D98111CD-B1C5-5DC4-7AB5-5FEAEDD79E4F}"/>
          </ac:spMkLst>
        </pc:spChg>
        <pc:spChg chg="add">
          <ac:chgData name="Myong Hwan Eiselstein" userId="28ee5b191d590339" providerId="LiveId" clId="{B7F23C42-17EC-493C-B492-BFAC13D670B1}" dt="2023-03-13T12:27:08.203" v="5138" actId="26606"/>
          <ac:spMkLst>
            <pc:docMk/>
            <pc:sldMk cId="2500062596" sldId="272"/>
            <ac:spMk id="8" creationId="{1709F1D5-B0F1-4714-A239-E5B61C161915}"/>
          </ac:spMkLst>
        </pc:spChg>
        <pc:spChg chg="add">
          <ac:chgData name="Myong Hwan Eiselstein" userId="28ee5b191d590339" providerId="LiveId" clId="{B7F23C42-17EC-493C-B492-BFAC13D670B1}" dt="2023-03-13T12:27:08.203" v="5138" actId="26606"/>
          <ac:spMkLst>
            <pc:docMk/>
            <pc:sldMk cId="2500062596" sldId="272"/>
            <ac:spMk id="10" creationId="{228FB460-D3FF-4440-A020-05982A09E517}"/>
          </ac:spMkLst>
        </pc:spChg>
        <pc:spChg chg="add">
          <ac:chgData name="Myong Hwan Eiselstein" userId="28ee5b191d590339" providerId="LiveId" clId="{B7F23C42-17EC-493C-B492-BFAC13D670B1}" dt="2023-03-13T12:27:08.203" v="5138" actId="26606"/>
          <ac:spMkLst>
            <pc:docMk/>
            <pc:sldMk cId="2500062596" sldId="272"/>
            <ac:spMk id="12" creationId="{14847E93-7DC1-4D4B-8829-B19AA7137C50}"/>
          </ac:spMkLst>
        </pc:spChg>
        <pc:spChg chg="add">
          <ac:chgData name="Myong Hwan Eiselstein" userId="28ee5b191d590339" providerId="LiveId" clId="{B7F23C42-17EC-493C-B492-BFAC13D670B1}" dt="2023-03-13T12:27:08.203" v="5138" actId="26606"/>
          <ac:spMkLst>
            <pc:docMk/>
            <pc:sldMk cId="2500062596" sldId="272"/>
            <ac:spMk id="14" creationId="{5566D6E1-03A1-4D73-A4E0-35D74D568A04}"/>
          </ac:spMkLst>
        </pc:spChg>
        <pc:spChg chg="add">
          <ac:chgData name="Myong Hwan Eiselstein" userId="28ee5b191d590339" providerId="LiveId" clId="{B7F23C42-17EC-493C-B492-BFAC13D670B1}" dt="2023-03-13T12:27:08.203" v="5138" actId="26606"/>
          <ac:spMkLst>
            <pc:docMk/>
            <pc:sldMk cId="2500062596" sldId="272"/>
            <ac:spMk id="16" creationId="{9F835A99-04AC-494A-A572-AFE8413CC938}"/>
          </ac:spMkLst>
        </pc:spChg>
        <pc:spChg chg="add">
          <ac:chgData name="Myong Hwan Eiselstein" userId="28ee5b191d590339" providerId="LiveId" clId="{B7F23C42-17EC-493C-B492-BFAC13D670B1}" dt="2023-03-13T12:27:08.203" v="5138" actId="26606"/>
          <ac:spMkLst>
            <pc:docMk/>
            <pc:sldMk cId="2500062596" sldId="272"/>
            <ac:spMk id="18" creationId="{7B786209-1B0B-4CA9-9BDD-F7327066A84D}"/>
          </ac:spMkLst>
        </pc:spChg>
        <pc:spChg chg="add">
          <ac:chgData name="Myong Hwan Eiselstein" userId="28ee5b191d590339" providerId="LiveId" clId="{B7F23C42-17EC-493C-B492-BFAC13D670B1}" dt="2023-03-13T12:27:08.203" v="5138" actId="26606"/>
          <ac:spMkLst>
            <pc:docMk/>
            <pc:sldMk cId="2500062596" sldId="272"/>
            <ac:spMk id="20" creationId="{2D2964BB-484D-45AE-AD66-D407D0629652}"/>
          </ac:spMkLst>
        </pc:spChg>
        <pc:spChg chg="add">
          <ac:chgData name="Myong Hwan Eiselstein" userId="28ee5b191d590339" providerId="LiveId" clId="{B7F23C42-17EC-493C-B492-BFAC13D670B1}" dt="2023-03-13T12:27:08.203" v="5138" actId="26606"/>
          <ac:spMkLst>
            <pc:docMk/>
            <pc:sldMk cId="2500062596" sldId="272"/>
            <ac:spMk id="22" creationId="{6691AC69-A76E-4DAB-B565-468B6B87ACF3}"/>
          </ac:spMkLst>
        </pc:spChg>
      </pc:sldChg>
      <pc:sldChg chg="addSp modSp new mod setBg modAnim">
        <pc:chgData name="Myong Hwan Eiselstein" userId="28ee5b191d590339" providerId="LiveId" clId="{B7F23C42-17EC-493C-B492-BFAC13D670B1}" dt="2023-03-13T12:26:58.325" v="5137" actId="20577"/>
        <pc:sldMkLst>
          <pc:docMk/>
          <pc:sldMk cId="2563278602" sldId="273"/>
        </pc:sldMkLst>
        <pc:spChg chg="mod">
          <ac:chgData name="Myong Hwan Eiselstein" userId="28ee5b191d590339" providerId="LiveId" clId="{B7F23C42-17EC-493C-B492-BFAC13D670B1}" dt="2023-03-13T12:26:13.030" v="5121" actId="26606"/>
          <ac:spMkLst>
            <pc:docMk/>
            <pc:sldMk cId="2563278602" sldId="273"/>
            <ac:spMk id="2" creationId="{83FBC67A-DA53-0FE8-B235-C18234CF1F88}"/>
          </ac:spMkLst>
        </pc:spChg>
        <pc:spChg chg="mod">
          <ac:chgData name="Myong Hwan Eiselstein" userId="28ee5b191d590339" providerId="LiveId" clId="{B7F23C42-17EC-493C-B492-BFAC13D670B1}" dt="2023-03-13T12:26:58.325" v="5137" actId="20577"/>
          <ac:spMkLst>
            <pc:docMk/>
            <pc:sldMk cId="2563278602" sldId="273"/>
            <ac:spMk id="3" creationId="{F5AD0943-82A8-5BF2-C9F8-D08DA1B276EF}"/>
          </ac:spMkLst>
        </pc:spChg>
        <pc:spChg chg="add">
          <ac:chgData name="Myong Hwan Eiselstein" userId="28ee5b191d590339" providerId="LiveId" clId="{B7F23C42-17EC-493C-B492-BFAC13D670B1}" dt="2023-03-13T12:26:13.030" v="5121" actId="26606"/>
          <ac:spMkLst>
            <pc:docMk/>
            <pc:sldMk cId="2563278602" sldId="273"/>
            <ac:spMk id="8" creationId="{1C799903-48D5-4A31-A1A2-541072D9771E}"/>
          </ac:spMkLst>
        </pc:spChg>
        <pc:spChg chg="add">
          <ac:chgData name="Myong Hwan Eiselstein" userId="28ee5b191d590339" providerId="LiveId" clId="{B7F23C42-17EC-493C-B492-BFAC13D670B1}" dt="2023-03-13T12:26:13.030" v="5121" actId="26606"/>
          <ac:spMkLst>
            <pc:docMk/>
            <pc:sldMk cId="2563278602" sldId="273"/>
            <ac:spMk id="10" creationId="{8EFFF109-FC58-4FD3-BE05-9775A1310F55}"/>
          </ac:spMkLst>
        </pc:spChg>
        <pc:spChg chg="add">
          <ac:chgData name="Myong Hwan Eiselstein" userId="28ee5b191d590339" providerId="LiveId" clId="{B7F23C42-17EC-493C-B492-BFAC13D670B1}" dt="2023-03-13T12:26:13.030" v="5121" actId="26606"/>
          <ac:spMkLst>
            <pc:docMk/>
            <pc:sldMk cId="2563278602" sldId="273"/>
            <ac:spMk id="12" creationId="{E1B96AD6-92A9-4273-A62B-96A1C3E0BA95}"/>
          </ac:spMkLst>
        </pc:spChg>
        <pc:spChg chg="add">
          <ac:chgData name="Myong Hwan Eiselstein" userId="28ee5b191d590339" providerId="LiveId" clId="{B7F23C42-17EC-493C-B492-BFAC13D670B1}" dt="2023-03-13T12:26:13.030" v="5121" actId="26606"/>
          <ac:spMkLst>
            <pc:docMk/>
            <pc:sldMk cId="2563278602" sldId="273"/>
            <ac:spMk id="14" creationId="{463EEC44-1BA3-44ED-81FC-A644B04B2A44}"/>
          </ac:spMkLst>
        </pc:spChg>
      </pc:sldChg>
      <pc:sldChg chg="addSp modSp new mod setBg">
        <pc:chgData name="Myong Hwan Eiselstein" userId="28ee5b191d590339" providerId="LiveId" clId="{B7F23C42-17EC-493C-B492-BFAC13D670B1}" dt="2023-03-13T12:25:42.930" v="5118" actId="26606"/>
        <pc:sldMkLst>
          <pc:docMk/>
          <pc:sldMk cId="2909436133" sldId="274"/>
        </pc:sldMkLst>
        <pc:spChg chg="mod">
          <ac:chgData name="Myong Hwan Eiselstein" userId="28ee5b191d590339" providerId="LiveId" clId="{B7F23C42-17EC-493C-B492-BFAC13D670B1}" dt="2023-03-13T12:25:42.930" v="5118" actId="26606"/>
          <ac:spMkLst>
            <pc:docMk/>
            <pc:sldMk cId="2909436133" sldId="274"/>
            <ac:spMk id="2" creationId="{B43B9F07-861F-C2B0-A69F-F3062C67AE67}"/>
          </ac:spMkLst>
        </pc:spChg>
        <pc:spChg chg="mod">
          <ac:chgData name="Myong Hwan Eiselstein" userId="28ee5b191d590339" providerId="LiveId" clId="{B7F23C42-17EC-493C-B492-BFAC13D670B1}" dt="2023-03-13T12:25:42.930" v="5118" actId="26606"/>
          <ac:spMkLst>
            <pc:docMk/>
            <pc:sldMk cId="2909436133" sldId="274"/>
            <ac:spMk id="3" creationId="{2B4B0DAB-28C4-63F4-84FA-C9F025C33C1B}"/>
          </ac:spMkLst>
        </pc:spChg>
        <pc:spChg chg="add">
          <ac:chgData name="Myong Hwan Eiselstein" userId="28ee5b191d590339" providerId="LiveId" clId="{B7F23C42-17EC-493C-B492-BFAC13D670B1}" dt="2023-03-13T12:25:42.930" v="5118" actId="26606"/>
          <ac:spMkLst>
            <pc:docMk/>
            <pc:sldMk cId="2909436133" sldId="274"/>
            <ac:spMk id="8" creationId="{907EF6B7-1338-4443-8C46-6A318D952DFD}"/>
          </ac:spMkLst>
        </pc:spChg>
        <pc:spChg chg="add">
          <ac:chgData name="Myong Hwan Eiselstein" userId="28ee5b191d590339" providerId="LiveId" clId="{B7F23C42-17EC-493C-B492-BFAC13D670B1}" dt="2023-03-13T12:25:42.930" v="5118" actId="26606"/>
          <ac:spMkLst>
            <pc:docMk/>
            <pc:sldMk cId="2909436133" sldId="274"/>
            <ac:spMk id="10" creationId="{DAAE4CDD-124C-4DCF-9584-B6033B545DD5}"/>
          </ac:spMkLst>
        </pc:spChg>
        <pc:spChg chg="add">
          <ac:chgData name="Myong Hwan Eiselstein" userId="28ee5b191d590339" providerId="LiveId" clId="{B7F23C42-17EC-493C-B492-BFAC13D670B1}" dt="2023-03-13T12:25:42.930" v="5118" actId="26606"/>
          <ac:spMkLst>
            <pc:docMk/>
            <pc:sldMk cId="2909436133" sldId="274"/>
            <ac:spMk id="12" creationId="{081E4A58-353D-44AE-B2FC-2A74E2E400F7}"/>
          </ac:spMkLst>
        </pc:spChg>
      </pc:sldChg>
      <pc:sldChg chg="addSp delSp modSp new mod setBg modClrScheme chgLayout">
        <pc:chgData name="Myong Hwan Eiselstein" userId="28ee5b191d590339" providerId="LiveId" clId="{B7F23C42-17EC-493C-B492-BFAC13D670B1}" dt="2023-03-13T12:25:31.257" v="5117" actId="255"/>
        <pc:sldMkLst>
          <pc:docMk/>
          <pc:sldMk cId="3261493614" sldId="275"/>
        </pc:sldMkLst>
        <pc:spChg chg="del mod ord">
          <ac:chgData name="Myong Hwan Eiselstein" userId="28ee5b191d590339" providerId="LiveId" clId="{B7F23C42-17EC-493C-B492-BFAC13D670B1}" dt="2023-03-13T12:24:05.084" v="5034" actId="700"/>
          <ac:spMkLst>
            <pc:docMk/>
            <pc:sldMk cId="3261493614" sldId="275"/>
            <ac:spMk id="2" creationId="{3C22953B-3B2D-F59B-CA73-9BE8A7B29FC1}"/>
          </ac:spMkLst>
        </pc:spChg>
        <pc:spChg chg="del">
          <ac:chgData name="Myong Hwan Eiselstein" userId="28ee5b191d590339" providerId="LiveId" clId="{B7F23C42-17EC-493C-B492-BFAC13D670B1}" dt="2023-03-13T12:24:05.084" v="5034" actId="700"/>
          <ac:spMkLst>
            <pc:docMk/>
            <pc:sldMk cId="3261493614" sldId="275"/>
            <ac:spMk id="3" creationId="{9A0D4F43-40B2-C9BB-0877-2152197A7809}"/>
          </ac:spMkLst>
        </pc:spChg>
        <pc:spChg chg="add del mod ord">
          <ac:chgData name="Myong Hwan Eiselstein" userId="28ee5b191d590339" providerId="LiveId" clId="{B7F23C42-17EC-493C-B492-BFAC13D670B1}" dt="2023-03-13T12:24:11.479" v="5035" actId="700"/>
          <ac:spMkLst>
            <pc:docMk/>
            <pc:sldMk cId="3261493614" sldId="275"/>
            <ac:spMk id="4" creationId="{24602272-C18C-5809-9A96-F4675F5F71E4}"/>
          </ac:spMkLst>
        </pc:spChg>
        <pc:spChg chg="add mod ord">
          <ac:chgData name="Myong Hwan Eiselstein" userId="28ee5b191d590339" providerId="LiveId" clId="{B7F23C42-17EC-493C-B492-BFAC13D670B1}" dt="2023-03-13T12:25:20.857" v="5116" actId="26606"/>
          <ac:spMkLst>
            <pc:docMk/>
            <pc:sldMk cId="3261493614" sldId="275"/>
            <ac:spMk id="5" creationId="{C25976AE-38F3-15C6-C509-7FBFD2382739}"/>
          </ac:spMkLst>
        </pc:spChg>
        <pc:spChg chg="add mod ord">
          <ac:chgData name="Myong Hwan Eiselstein" userId="28ee5b191d590339" providerId="LiveId" clId="{B7F23C42-17EC-493C-B492-BFAC13D670B1}" dt="2023-03-13T12:25:31.257" v="5117" actId="255"/>
          <ac:spMkLst>
            <pc:docMk/>
            <pc:sldMk cId="3261493614" sldId="275"/>
            <ac:spMk id="6" creationId="{A4382033-E90B-4A8C-AD04-F436AB9E90FB}"/>
          </ac:spMkLst>
        </pc:spChg>
        <pc:spChg chg="add">
          <ac:chgData name="Myong Hwan Eiselstein" userId="28ee5b191d590339" providerId="LiveId" clId="{B7F23C42-17EC-493C-B492-BFAC13D670B1}" dt="2023-03-13T12:25:20.857" v="5116" actId="26606"/>
          <ac:spMkLst>
            <pc:docMk/>
            <pc:sldMk cId="3261493614" sldId="275"/>
            <ac:spMk id="13" creationId="{DB304A14-32D0-4873-B914-423ED7B8DAFD}"/>
          </ac:spMkLst>
        </pc:spChg>
        <pc:spChg chg="add">
          <ac:chgData name="Myong Hwan Eiselstein" userId="28ee5b191d590339" providerId="LiveId" clId="{B7F23C42-17EC-493C-B492-BFAC13D670B1}" dt="2023-03-13T12:25:20.857" v="5116" actId="26606"/>
          <ac:spMkLst>
            <pc:docMk/>
            <pc:sldMk cId="3261493614" sldId="275"/>
            <ac:spMk id="15" creationId="{1D460C86-854F-4FB3-ABC2-E823D8FEB9DB}"/>
          </ac:spMkLst>
        </pc:spChg>
        <pc:spChg chg="add">
          <ac:chgData name="Myong Hwan Eiselstein" userId="28ee5b191d590339" providerId="LiveId" clId="{B7F23C42-17EC-493C-B492-BFAC13D670B1}" dt="2023-03-13T12:25:20.857" v="5116" actId="26606"/>
          <ac:spMkLst>
            <pc:docMk/>
            <pc:sldMk cId="3261493614" sldId="275"/>
            <ac:spMk id="17" creationId="{BB48116A-278A-4CC5-89D3-9DE8E8FF1245}"/>
          </ac:spMkLst>
        </pc:spChg>
        <pc:picChg chg="add mod">
          <ac:chgData name="Myong Hwan Eiselstein" userId="28ee5b191d590339" providerId="LiveId" clId="{B7F23C42-17EC-493C-B492-BFAC13D670B1}" dt="2023-03-13T12:25:20.857" v="5116" actId="26606"/>
          <ac:picMkLst>
            <pc:docMk/>
            <pc:sldMk cId="3261493614" sldId="275"/>
            <ac:picMk id="8" creationId="{0FF94571-3CC5-EA9E-9437-4841C6BA6023}"/>
          </ac:picMkLst>
        </pc:picChg>
      </pc:sldChg>
      <pc:sldChg chg="addSp modSp new mod setBg modAnim">
        <pc:chgData name="Myong Hwan Eiselstein" userId="28ee5b191d590339" providerId="LiveId" clId="{B7F23C42-17EC-493C-B492-BFAC13D670B1}" dt="2023-03-14T11:22:29.630" v="6242" actId="255"/>
        <pc:sldMkLst>
          <pc:docMk/>
          <pc:sldMk cId="2715852936" sldId="276"/>
        </pc:sldMkLst>
        <pc:spChg chg="mod">
          <ac:chgData name="Myong Hwan Eiselstein" userId="28ee5b191d590339" providerId="LiveId" clId="{B7F23C42-17EC-493C-B492-BFAC13D670B1}" dt="2023-03-14T11:22:23.732" v="6241" actId="26606"/>
          <ac:spMkLst>
            <pc:docMk/>
            <pc:sldMk cId="2715852936" sldId="276"/>
            <ac:spMk id="2" creationId="{93F03D35-D419-8DD5-9BBE-AA8E3BD45CBB}"/>
          </ac:spMkLst>
        </pc:spChg>
        <pc:spChg chg="mod">
          <ac:chgData name="Myong Hwan Eiselstein" userId="28ee5b191d590339" providerId="LiveId" clId="{B7F23C42-17EC-493C-B492-BFAC13D670B1}" dt="2023-03-14T11:22:29.630" v="6242" actId="255"/>
          <ac:spMkLst>
            <pc:docMk/>
            <pc:sldMk cId="2715852936" sldId="276"/>
            <ac:spMk id="3" creationId="{252EAC45-7C75-5ACB-21D8-C09A5EB7D69A}"/>
          </ac:spMkLst>
        </pc:spChg>
        <pc:spChg chg="add">
          <ac:chgData name="Myong Hwan Eiselstein" userId="28ee5b191d590339" providerId="LiveId" clId="{B7F23C42-17EC-493C-B492-BFAC13D670B1}" dt="2023-03-14T11:22:23.732" v="6241" actId="26606"/>
          <ac:spMkLst>
            <pc:docMk/>
            <pc:sldMk cId="2715852936" sldId="276"/>
            <ac:spMk id="8" creationId="{081EA652-8C6A-4E69-BEB9-170809474553}"/>
          </ac:spMkLst>
        </pc:spChg>
        <pc:spChg chg="add">
          <ac:chgData name="Myong Hwan Eiselstein" userId="28ee5b191d590339" providerId="LiveId" clId="{B7F23C42-17EC-493C-B492-BFAC13D670B1}" dt="2023-03-14T11:22:23.732" v="6241" actId="26606"/>
          <ac:spMkLst>
            <pc:docMk/>
            <pc:sldMk cId="2715852936" sldId="276"/>
            <ac:spMk id="10" creationId="{5298780A-33B9-4EA2-8F67-DE68AD62841B}"/>
          </ac:spMkLst>
        </pc:spChg>
        <pc:spChg chg="add">
          <ac:chgData name="Myong Hwan Eiselstein" userId="28ee5b191d590339" providerId="LiveId" clId="{B7F23C42-17EC-493C-B492-BFAC13D670B1}" dt="2023-03-14T11:22:23.732" v="6241" actId="26606"/>
          <ac:spMkLst>
            <pc:docMk/>
            <pc:sldMk cId="2715852936" sldId="276"/>
            <ac:spMk id="12" creationId="{7F488E8B-4E1E-4402-8935-D4E6C02615C7}"/>
          </ac:spMkLst>
        </pc:spChg>
        <pc:cxnChg chg="add">
          <ac:chgData name="Myong Hwan Eiselstein" userId="28ee5b191d590339" providerId="LiveId" clId="{B7F23C42-17EC-493C-B492-BFAC13D670B1}" dt="2023-03-14T11:22:23.732" v="6241" actId="26606"/>
          <ac:cxnSpMkLst>
            <pc:docMk/>
            <pc:sldMk cId="2715852936" sldId="276"/>
            <ac:cxnSpMk id="14" creationId="{23AAC9B5-8015-485C-ACF9-A750390E9A56}"/>
          </ac:cxnSpMkLst>
        </pc:cxnChg>
      </pc:sldChg>
      <pc:sldChg chg="addSp modSp add mod setBg modAnim">
        <pc:chgData name="Myong Hwan Eiselstein" userId="28ee5b191d590339" providerId="LiveId" clId="{B7F23C42-17EC-493C-B492-BFAC13D670B1}" dt="2023-03-14T11:33:06.153" v="6297"/>
        <pc:sldMkLst>
          <pc:docMk/>
          <pc:sldMk cId="3613592894" sldId="277"/>
        </pc:sldMkLst>
        <pc:spChg chg="mod">
          <ac:chgData name="Myong Hwan Eiselstein" userId="28ee5b191d590339" providerId="LiveId" clId="{B7F23C42-17EC-493C-B492-BFAC13D670B1}" dt="2023-03-14T11:22:35.909" v="6243" actId="26606"/>
          <ac:spMkLst>
            <pc:docMk/>
            <pc:sldMk cId="3613592894" sldId="277"/>
            <ac:spMk id="2" creationId="{93F03D35-D419-8DD5-9BBE-AA8E3BD45CBB}"/>
          </ac:spMkLst>
        </pc:spChg>
        <pc:spChg chg="mod">
          <ac:chgData name="Myong Hwan Eiselstein" userId="28ee5b191d590339" providerId="LiveId" clId="{B7F23C42-17EC-493C-B492-BFAC13D670B1}" dt="2023-03-14T11:22:47.169" v="6246" actId="14100"/>
          <ac:spMkLst>
            <pc:docMk/>
            <pc:sldMk cId="3613592894" sldId="277"/>
            <ac:spMk id="3" creationId="{252EAC45-7C75-5ACB-21D8-C09A5EB7D69A}"/>
          </ac:spMkLst>
        </pc:spChg>
        <pc:spChg chg="add">
          <ac:chgData name="Myong Hwan Eiselstein" userId="28ee5b191d590339" providerId="LiveId" clId="{B7F23C42-17EC-493C-B492-BFAC13D670B1}" dt="2023-03-14T11:22:35.909" v="6243" actId="26606"/>
          <ac:spMkLst>
            <pc:docMk/>
            <pc:sldMk cId="3613592894" sldId="277"/>
            <ac:spMk id="8" creationId="{081EA652-8C6A-4E69-BEB9-170809474553}"/>
          </ac:spMkLst>
        </pc:spChg>
        <pc:spChg chg="add">
          <ac:chgData name="Myong Hwan Eiselstein" userId="28ee5b191d590339" providerId="LiveId" clId="{B7F23C42-17EC-493C-B492-BFAC13D670B1}" dt="2023-03-14T11:22:35.909" v="6243" actId="26606"/>
          <ac:spMkLst>
            <pc:docMk/>
            <pc:sldMk cId="3613592894" sldId="277"/>
            <ac:spMk id="10" creationId="{5298780A-33B9-4EA2-8F67-DE68AD62841B}"/>
          </ac:spMkLst>
        </pc:spChg>
        <pc:spChg chg="add">
          <ac:chgData name="Myong Hwan Eiselstein" userId="28ee5b191d590339" providerId="LiveId" clId="{B7F23C42-17EC-493C-B492-BFAC13D670B1}" dt="2023-03-14T11:22:35.909" v="6243" actId="26606"/>
          <ac:spMkLst>
            <pc:docMk/>
            <pc:sldMk cId="3613592894" sldId="277"/>
            <ac:spMk id="12" creationId="{7F488E8B-4E1E-4402-8935-D4E6C02615C7}"/>
          </ac:spMkLst>
        </pc:spChg>
      </pc:sldChg>
      <pc:sldChg chg="addSp delSp modSp new mod setBg">
        <pc:chgData name="Myong Hwan Eiselstein" userId="28ee5b191d590339" providerId="LiveId" clId="{B7F23C42-17EC-493C-B492-BFAC13D670B1}" dt="2023-03-14T11:23:11.763" v="6250" actId="255"/>
        <pc:sldMkLst>
          <pc:docMk/>
          <pc:sldMk cId="2481418675" sldId="278"/>
        </pc:sldMkLst>
        <pc:spChg chg="mod">
          <ac:chgData name="Myong Hwan Eiselstein" userId="28ee5b191d590339" providerId="LiveId" clId="{B7F23C42-17EC-493C-B492-BFAC13D670B1}" dt="2023-03-14T11:23:03.539" v="6249" actId="26606"/>
          <ac:spMkLst>
            <pc:docMk/>
            <pc:sldMk cId="2481418675" sldId="278"/>
            <ac:spMk id="2" creationId="{6F14FB09-1E54-CA56-9617-3C31BF5BBD58}"/>
          </ac:spMkLst>
        </pc:spChg>
        <pc:spChg chg="mod">
          <ac:chgData name="Myong Hwan Eiselstein" userId="28ee5b191d590339" providerId="LiveId" clId="{B7F23C42-17EC-493C-B492-BFAC13D670B1}" dt="2023-03-14T11:23:11.763" v="6250" actId="255"/>
          <ac:spMkLst>
            <pc:docMk/>
            <pc:sldMk cId="2481418675" sldId="278"/>
            <ac:spMk id="3" creationId="{C164E132-931F-CBD2-EBBD-165ABCA59441}"/>
          </ac:spMkLst>
        </pc:spChg>
        <pc:spChg chg="add del">
          <ac:chgData name="Myong Hwan Eiselstein" userId="28ee5b191d590339" providerId="LiveId" clId="{B7F23C42-17EC-493C-B492-BFAC13D670B1}" dt="2023-03-14T11:23:03.532" v="6248" actId="26606"/>
          <ac:spMkLst>
            <pc:docMk/>
            <pc:sldMk cId="2481418675" sldId="278"/>
            <ac:spMk id="8" creationId="{081EA652-8C6A-4E69-BEB9-170809474553}"/>
          </ac:spMkLst>
        </pc:spChg>
        <pc:spChg chg="add del">
          <ac:chgData name="Myong Hwan Eiselstein" userId="28ee5b191d590339" providerId="LiveId" clId="{B7F23C42-17EC-493C-B492-BFAC13D670B1}" dt="2023-03-14T11:23:03.532" v="6248" actId="26606"/>
          <ac:spMkLst>
            <pc:docMk/>
            <pc:sldMk cId="2481418675" sldId="278"/>
            <ac:spMk id="10" creationId="{5298780A-33B9-4EA2-8F67-DE68AD62841B}"/>
          </ac:spMkLst>
        </pc:spChg>
        <pc:spChg chg="add del">
          <ac:chgData name="Myong Hwan Eiselstein" userId="28ee5b191d590339" providerId="LiveId" clId="{B7F23C42-17EC-493C-B492-BFAC13D670B1}" dt="2023-03-14T11:23:03.532" v="6248" actId="26606"/>
          <ac:spMkLst>
            <pc:docMk/>
            <pc:sldMk cId="2481418675" sldId="278"/>
            <ac:spMk id="12" creationId="{7F488E8B-4E1E-4402-8935-D4E6C02615C7}"/>
          </ac:spMkLst>
        </pc:spChg>
        <pc:spChg chg="add">
          <ac:chgData name="Myong Hwan Eiselstein" userId="28ee5b191d590339" providerId="LiveId" clId="{B7F23C42-17EC-493C-B492-BFAC13D670B1}" dt="2023-03-14T11:23:03.539" v="6249" actId="26606"/>
          <ac:spMkLst>
            <pc:docMk/>
            <pc:sldMk cId="2481418675" sldId="278"/>
            <ac:spMk id="16" creationId="{081EA652-8C6A-4E69-BEB9-170809474553}"/>
          </ac:spMkLst>
        </pc:spChg>
        <pc:spChg chg="add">
          <ac:chgData name="Myong Hwan Eiselstein" userId="28ee5b191d590339" providerId="LiveId" clId="{B7F23C42-17EC-493C-B492-BFAC13D670B1}" dt="2023-03-14T11:23:03.539" v="6249" actId="26606"/>
          <ac:spMkLst>
            <pc:docMk/>
            <pc:sldMk cId="2481418675" sldId="278"/>
            <ac:spMk id="17" creationId="{5298780A-33B9-4EA2-8F67-DE68AD62841B}"/>
          </ac:spMkLst>
        </pc:spChg>
        <pc:spChg chg="add">
          <ac:chgData name="Myong Hwan Eiselstein" userId="28ee5b191d590339" providerId="LiveId" clId="{B7F23C42-17EC-493C-B492-BFAC13D670B1}" dt="2023-03-14T11:23:03.539" v="6249" actId="26606"/>
          <ac:spMkLst>
            <pc:docMk/>
            <pc:sldMk cId="2481418675" sldId="278"/>
            <ac:spMk id="18" creationId="{7F488E8B-4E1E-4402-8935-D4E6C02615C7}"/>
          </ac:spMkLst>
        </pc:spChg>
        <pc:cxnChg chg="add del">
          <ac:chgData name="Myong Hwan Eiselstein" userId="28ee5b191d590339" providerId="LiveId" clId="{B7F23C42-17EC-493C-B492-BFAC13D670B1}" dt="2023-03-14T11:23:03.532" v="6248" actId="26606"/>
          <ac:cxnSpMkLst>
            <pc:docMk/>
            <pc:sldMk cId="2481418675" sldId="278"/>
            <ac:cxnSpMk id="14" creationId="{23AAC9B5-8015-485C-ACF9-A750390E9A56}"/>
          </ac:cxnSpMkLst>
        </pc:cxnChg>
      </pc:sldChg>
    </pc:docChg>
  </pc:docChgLst>
  <pc:docChgLst>
    <pc:chgData name="Myong Hwan Eiselstein" userId="28ee5b191d590339" providerId="LiveId" clId="{BDACF60F-59A5-D640-BB35-7D30DA3527C6}"/>
    <pc:docChg chg="modSld">
      <pc:chgData name="Myong Hwan Eiselstein" userId="28ee5b191d590339" providerId="LiveId" clId="{BDACF60F-59A5-D640-BB35-7D30DA3527C6}" dt="2023-03-14T11:27:17.383" v="3" actId="255"/>
      <pc:docMkLst>
        <pc:docMk/>
      </pc:docMkLst>
      <pc:sldChg chg="addSp modSp">
        <pc:chgData name="Myong Hwan Eiselstein" userId="28ee5b191d590339" providerId="LiveId" clId="{BDACF60F-59A5-D640-BB35-7D30DA3527C6}" dt="2023-03-14T11:27:17.383" v="3" actId="255"/>
        <pc:sldMkLst>
          <pc:docMk/>
          <pc:sldMk cId="1022404220" sldId="260"/>
        </pc:sldMkLst>
        <pc:spChg chg="mod">
          <ac:chgData name="Myong Hwan Eiselstein" userId="28ee5b191d590339" providerId="LiveId" clId="{BDACF60F-59A5-D640-BB35-7D30DA3527C6}" dt="2023-03-14T11:27:17.383" v="3" actId="255"/>
          <ac:spMkLst>
            <pc:docMk/>
            <pc:sldMk cId="1022404220" sldId="260"/>
            <ac:spMk id="3" creationId="{3F94B705-7EE7-A675-955D-180C610CE008}"/>
          </ac:spMkLst>
        </pc:spChg>
        <pc:picChg chg="add mod">
          <ac:chgData name="Myong Hwan Eiselstein" userId="28ee5b191d590339" providerId="LiveId" clId="{BDACF60F-59A5-D640-BB35-7D30DA3527C6}" dt="2023-03-14T11:26:47.433" v="1" actId="1076"/>
          <ac:picMkLst>
            <pc:docMk/>
            <pc:sldMk cId="1022404220" sldId="260"/>
            <ac:picMk id="4" creationId="{A027A78A-A41C-1D98-016E-0D32C8C97D1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74FB9-E84F-406F-A476-27B0FAE28D4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61C544B-08D2-4A7E-A543-7A6757134990}">
      <dgm:prSet/>
      <dgm:spPr/>
      <dgm:t>
        <a:bodyPr/>
        <a:lstStyle/>
        <a:p>
          <a:r>
            <a:rPr lang="en-US"/>
            <a:t>Students were divided into two groups:</a:t>
          </a:r>
        </a:p>
      </dgm:t>
    </dgm:pt>
    <dgm:pt modelId="{792D6FDB-CEFB-4020-9F2C-68B5131FCAC9}" type="parTrans" cxnId="{3C8D0267-1553-4F56-BCD4-9C0006258BC2}">
      <dgm:prSet/>
      <dgm:spPr/>
      <dgm:t>
        <a:bodyPr/>
        <a:lstStyle/>
        <a:p>
          <a:endParaRPr lang="en-US"/>
        </a:p>
      </dgm:t>
    </dgm:pt>
    <dgm:pt modelId="{5D3C44A6-E084-4635-8DB3-A2D5E0528B54}" type="sibTrans" cxnId="{3C8D0267-1553-4F56-BCD4-9C0006258BC2}">
      <dgm:prSet/>
      <dgm:spPr/>
      <dgm:t>
        <a:bodyPr/>
        <a:lstStyle/>
        <a:p>
          <a:endParaRPr lang="en-US"/>
        </a:p>
      </dgm:t>
    </dgm:pt>
    <dgm:pt modelId="{599DBBD7-23F3-4A5E-BA1B-B4625F69C921}">
      <dgm:prSet/>
      <dgm:spPr/>
      <dgm:t>
        <a:bodyPr/>
        <a:lstStyle/>
        <a:p>
          <a:r>
            <a:rPr lang="en-US"/>
            <a:t>In favor of the US providing additional aid to Ukraine</a:t>
          </a:r>
        </a:p>
      </dgm:t>
    </dgm:pt>
    <dgm:pt modelId="{B91527F1-07E0-467D-9B90-6182066E634A}" type="parTrans" cxnId="{BE5B384B-8C3A-43F4-AE99-0E4EA22DED3B}">
      <dgm:prSet/>
      <dgm:spPr/>
      <dgm:t>
        <a:bodyPr/>
        <a:lstStyle/>
        <a:p>
          <a:endParaRPr lang="en-US"/>
        </a:p>
      </dgm:t>
    </dgm:pt>
    <dgm:pt modelId="{1D102420-43D6-4269-B231-EF0E340D2FD3}" type="sibTrans" cxnId="{BE5B384B-8C3A-43F4-AE99-0E4EA22DED3B}">
      <dgm:prSet/>
      <dgm:spPr/>
      <dgm:t>
        <a:bodyPr/>
        <a:lstStyle/>
        <a:p>
          <a:endParaRPr lang="en-US"/>
        </a:p>
      </dgm:t>
    </dgm:pt>
    <dgm:pt modelId="{EAD20268-1D53-4D6B-985D-F5F8747AF9DF}">
      <dgm:prSet/>
      <dgm:spPr/>
      <dgm:t>
        <a:bodyPr/>
        <a:lstStyle/>
        <a:p>
          <a:r>
            <a:rPr lang="en-US"/>
            <a:t>Opposed to providing additional aid to Ukraine</a:t>
          </a:r>
        </a:p>
      </dgm:t>
    </dgm:pt>
    <dgm:pt modelId="{086F74EB-8F5C-442B-92E8-DDB43378D92A}" type="parTrans" cxnId="{100D9B11-2D45-4D09-A4D6-DFD1C85B074D}">
      <dgm:prSet/>
      <dgm:spPr/>
      <dgm:t>
        <a:bodyPr/>
        <a:lstStyle/>
        <a:p>
          <a:endParaRPr lang="en-US"/>
        </a:p>
      </dgm:t>
    </dgm:pt>
    <dgm:pt modelId="{AFE4218A-3DBC-4196-88CB-C5DEFE0364F2}" type="sibTrans" cxnId="{100D9B11-2D45-4D09-A4D6-DFD1C85B074D}">
      <dgm:prSet/>
      <dgm:spPr/>
      <dgm:t>
        <a:bodyPr/>
        <a:lstStyle/>
        <a:p>
          <a:endParaRPr lang="en-US"/>
        </a:p>
      </dgm:t>
    </dgm:pt>
    <dgm:pt modelId="{9E30569F-6D7A-4719-87E2-40961E23FE95}">
      <dgm:prSet/>
      <dgm:spPr/>
      <dgm:t>
        <a:bodyPr/>
        <a:lstStyle/>
        <a:p>
          <a:r>
            <a:rPr lang="en-US"/>
            <a:t>Plan:</a:t>
          </a:r>
        </a:p>
      </dgm:t>
    </dgm:pt>
    <dgm:pt modelId="{164E9F8A-1CF0-4554-A038-126810DA4F43}" type="parTrans" cxnId="{419FD8AA-6685-4755-9013-72172D2235C0}">
      <dgm:prSet/>
      <dgm:spPr/>
      <dgm:t>
        <a:bodyPr/>
        <a:lstStyle/>
        <a:p>
          <a:endParaRPr lang="en-US"/>
        </a:p>
      </dgm:t>
    </dgm:pt>
    <dgm:pt modelId="{B69853B1-7F02-4521-8B49-58CB6396ECC6}" type="sibTrans" cxnId="{419FD8AA-6685-4755-9013-72172D2235C0}">
      <dgm:prSet/>
      <dgm:spPr/>
      <dgm:t>
        <a:bodyPr/>
        <a:lstStyle/>
        <a:p>
          <a:endParaRPr lang="en-US"/>
        </a:p>
      </dgm:t>
    </dgm:pt>
    <dgm:pt modelId="{F3123D37-3712-4576-BBF8-0752E96A6760}">
      <dgm:prSet/>
      <dgm:spPr/>
      <dgm:t>
        <a:bodyPr/>
        <a:lstStyle/>
        <a:p>
          <a:r>
            <a:rPr lang="en-US"/>
            <a:t>Each team prepared a presentation to support their target</a:t>
          </a:r>
        </a:p>
      </dgm:t>
    </dgm:pt>
    <dgm:pt modelId="{AE8F60BA-3FE9-412A-99FD-B8036B7E894D}" type="parTrans" cxnId="{000A2C12-E646-4FB4-BE8D-431D35300890}">
      <dgm:prSet/>
      <dgm:spPr/>
      <dgm:t>
        <a:bodyPr/>
        <a:lstStyle/>
        <a:p>
          <a:endParaRPr lang="en-US"/>
        </a:p>
      </dgm:t>
    </dgm:pt>
    <dgm:pt modelId="{52A51C80-E144-40F0-B566-2922C03B17AB}" type="sibTrans" cxnId="{000A2C12-E646-4FB4-BE8D-431D35300890}">
      <dgm:prSet/>
      <dgm:spPr/>
      <dgm:t>
        <a:bodyPr/>
        <a:lstStyle/>
        <a:p>
          <a:endParaRPr lang="en-US"/>
        </a:p>
      </dgm:t>
    </dgm:pt>
    <dgm:pt modelId="{B192E052-7FD1-447A-9570-EF884396F455}">
      <dgm:prSet/>
      <dgm:spPr/>
      <dgm:t>
        <a:bodyPr/>
        <a:lstStyle/>
        <a:p>
          <a:r>
            <a:rPr lang="en-US"/>
            <a:t>Teams presented their ideas to the entire class</a:t>
          </a:r>
        </a:p>
      </dgm:t>
    </dgm:pt>
    <dgm:pt modelId="{077E68D1-5A31-46D4-B56F-12BFCA7C6343}" type="parTrans" cxnId="{10BE3058-F0C9-4753-A5A8-436CEB6F5F5B}">
      <dgm:prSet/>
      <dgm:spPr/>
      <dgm:t>
        <a:bodyPr/>
        <a:lstStyle/>
        <a:p>
          <a:endParaRPr lang="en-US"/>
        </a:p>
      </dgm:t>
    </dgm:pt>
    <dgm:pt modelId="{15D549DB-2DD9-429C-B704-DC3DC8BA129D}" type="sibTrans" cxnId="{10BE3058-F0C9-4753-A5A8-436CEB6F5F5B}">
      <dgm:prSet/>
      <dgm:spPr/>
      <dgm:t>
        <a:bodyPr/>
        <a:lstStyle/>
        <a:p>
          <a:endParaRPr lang="en-US"/>
        </a:p>
      </dgm:t>
    </dgm:pt>
    <dgm:pt modelId="{B2923A1B-541C-465F-B3DB-F1564EB0341C}">
      <dgm:prSet/>
      <dgm:spPr/>
      <dgm:t>
        <a:bodyPr/>
        <a:lstStyle/>
        <a:p>
          <a:r>
            <a:rPr lang="en-US"/>
            <a:t>Each team prepared a rebuttal presentation</a:t>
          </a:r>
        </a:p>
      </dgm:t>
    </dgm:pt>
    <dgm:pt modelId="{05B474CA-DD02-4D15-9CAE-1EEE2AC54827}" type="parTrans" cxnId="{7CC5C4A5-8F9C-4767-9661-C4E496F5EEA6}">
      <dgm:prSet/>
      <dgm:spPr/>
      <dgm:t>
        <a:bodyPr/>
        <a:lstStyle/>
        <a:p>
          <a:endParaRPr lang="en-US"/>
        </a:p>
      </dgm:t>
    </dgm:pt>
    <dgm:pt modelId="{242F3EE8-6C89-4968-92D9-B03146FB449D}" type="sibTrans" cxnId="{7CC5C4A5-8F9C-4767-9661-C4E496F5EEA6}">
      <dgm:prSet/>
      <dgm:spPr/>
      <dgm:t>
        <a:bodyPr/>
        <a:lstStyle/>
        <a:p>
          <a:endParaRPr lang="en-US"/>
        </a:p>
      </dgm:t>
    </dgm:pt>
    <dgm:pt modelId="{9EF9D023-CEC7-43EB-8BC2-D1E6DF29A1D8}">
      <dgm:prSet/>
      <dgm:spPr/>
      <dgm:t>
        <a:bodyPr/>
        <a:lstStyle/>
        <a:p>
          <a:r>
            <a:rPr lang="en-US"/>
            <a:t>I selected the winner based on the competition rubric</a:t>
          </a:r>
        </a:p>
      </dgm:t>
    </dgm:pt>
    <dgm:pt modelId="{2B75F645-E794-41BA-AC1C-BDA777BD9F87}" type="parTrans" cxnId="{FFACFDBF-D06E-474F-A381-E27F618DE18C}">
      <dgm:prSet/>
      <dgm:spPr/>
      <dgm:t>
        <a:bodyPr/>
        <a:lstStyle/>
        <a:p>
          <a:endParaRPr lang="en-US"/>
        </a:p>
      </dgm:t>
    </dgm:pt>
    <dgm:pt modelId="{6F0BFAB4-3CE9-4318-8831-3F0605B95FFF}" type="sibTrans" cxnId="{FFACFDBF-D06E-474F-A381-E27F618DE18C}">
      <dgm:prSet/>
      <dgm:spPr/>
      <dgm:t>
        <a:bodyPr/>
        <a:lstStyle/>
        <a:p>
          <a:endParaRPr lang="en-US"/>
        </a:p>
      </dgm:t>
    </dgm:pt>
    <dgm:pt modelId="{14FB1A92-6C1A-4F4D-B892-B5E92B229EC6}" type="pres">
      <dgm:prSet presAssocID="{C1474FB9-E84F-406F-A476-27B0FAE28D47}" presName="linear" presStyleCnt="0">
        <dgm:presLayoutVars>
          <dgm:animLvl val="lvl"/>
          <dgm:resizeHandles val="exact"/>
        </dgm:presLayoutVars>
      </dgm:prSet>
      <dgm:spPr/>
    </dgm:pt>
    <dgm:pt modelId="{0718DEB1-0332-4D47-8991-3BDEFC6A907A}" type="pres">
      <dgm:prSet presAssocID="{261C544B-08D2-4A7E-A543-7A67571349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D4B80D3-F9E6-419E-A596-DA3E4326A805}" type="pres">
      <dgm:prSet presAssocID="{261C544B-08D2-4A7E-A543-7A6757134990}" presName="childText" presStyleLbl="revTx" presStyleIdx="0" presStyleCnt="2">
        <dgm:presLayoutVars>
          <dgm:bulletEnabled val="1"/>
        </dgm:presLayoutVars>
      </dgm:prSet>
      <dgm:spPr/>
    </dgm:pt>
    <dgm:pt modelId="{A435D231-3992-46B9-AAF7-BCBF00FEFC54}" type="pres">
      <dgm:prSet presAssocID="{9E30569F-6D7A-4719-87E2-40961E23FE9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9B53885-A891-4745-AF85-713F045E3234}" type="pres">
      <dgm:prSet presAssocID="{9E30569F-6D7A-4719-87E2-40961E23FE9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00D9B11-2D45-4D09-A4D6-DFD1C85B074D}" srcId="{261C544B-08D2-4A7E-A543-7A6757134990}" destId="{EAD20268-1D53-4D6B-985D-F5F8747AF9DF}" srcOrd="1" destOrd="0" parTransId="{086F74EB-8F5C-442B-92E8-DDB43378D92A}" sibTransId="{AFE4218A-3DBC-4196-88CB-C5DEFE0364F2}"/>
    <dgm:cxn modelId="{000A2C12-E646-4FB4-BE8D-431D35300890}" srcId="{9E30569F-6D7A-4719-87E2-40961E23FE95}" destId="{F3123D37-3712-4576-BBF8-0752E96A6760}" srcOrd="0" destOrd="0" parTransId="{AE8F60BA-3FE9-412A-99FD-B8036B7E894D}" sibTransId="{52A51C80-E144-40F0-B566-2922C03B17AB}"/>
    <dgm:cxn modelId="{69DD7828-ED79-43FA-B088-753056D42B95}" type="presOf" srcId="{B192E052-7FD1-447A-9570-EF884396F455}" destId="{59B53885-A891-4745-AF85-713F045E3234}" srcOrd="0" destOrd="1" presId="urn:microsoft.com/office/officeart/2005/8/layout/vList2"/>
    <dgm:cxn modelId="{B384B62A-4F3E-4D62-8727-D573BE174D73}" type="presOf" srcId="{261C544B-08D2-4A7E-A543-7A6757134990}" destId="{0718DEB1-0332-4D47-8991-3BDEFC6A907A}" srcOrd="0" destOrd="0" presId="urn:microsoft.com/office/officeart/2005/8/layout/vList2"/>
    <dgm:cxn modelId="{70894235-0563-4B4F-B215-CEA09ED60AFD}" type="presOf" srcId="{9E30569F-6D7A-4719-87E2-40961E23FE95}" destId="{A435D231-3992-46B9-AAF7-BCBF00FEFC54}" srcOrd="0" destOrd="0" presId="urn:microsoft.com/office/officeart/2005/8/layout/vList2"/>
    <dgm:cxn modelId="{3C8D0267-1553-4F56-BCD4-9C0006258BC2}" srcId="{C1474FB9-E84F-406F-A476-27B0FAE28D47}" destId="{261C544B-08D2-4A7E-A543-7A6757134990}" srcOrd="0" destOrd="0" parTransId="{792D6FDB-CEFB-4020-9F2C-68B5131FCAC9}" sibTransId="{5D3C44A6-E084-4635-8DB3-A2D5E0528B54}"/>
    <dgm:cxn modelId="{BE5B384B-8C3A-43F4-AE99-0E4EA22DED3B}" srcId="{261C544B-08D2-4A7E-A543-7A6757134990}" destId="{599DBBD7-23F3-4A5E-BA1B-B4625F69C921}" srcOrd="0" destOrd="0" parTransId="{B91527F1-07E0-467D-9B90-6182066E634A}" sibTransId="{1D102420-43D6-4269-B231-EF0E340D2FD3}"/>
    <dgm:cxn modelId="{10BE3058-F0C9-4753-A5A8-436CEB6F5F5B}" srcId="{9E30569F-6D7A-4719-87E2-40961E23FE95}" destId="{B192E052-7FD1-447A-9570-EF884396F455}" srcOrd="1" destOrd="0" parTransId="{077E68D1-5A31-46D4-B56F-12BFCA7C6343}" sibTransId="{15D549DB-2DD9-429C-B704-DC3DC8BA129D}"/>
    <dgm:cxn modelId="{D88C9D89-7439-42C0-B60C-17A24C54E19A}" type="presOf" srcId="{F3123D37-3712-4576-BBF8-0752E96A6760}" destId="{59B53885-A891-4745-AF85-713F045E3234}" srcOrd="0" destOrd="0" presId="urn:microsoft.com/office/officeart/2005/8/layout/vList2"/>
    <dgm:cxn modelId="{CBF1408F-09C7-4012-855A-7B8A8D8CA99B}" type="presOf" srcId="{B2923A1B-541C-465F-B3DB-F1564EB0341C}" destId="{59B53885-A891-4745-AF85-713F045E3234}" srcOrd="0" destOrd="2" presId="urn:microsoft.com/office/officeart/2005/8/layout/vList2"/>
    <dgm:cxn modelId="{7CC5C4A5-8F9C-4767-9661-C4E496F5EEA6}" srcId="{9E30569F-6D7A-4719-87E2-40961E23FE95}" destId="{B2923A1B-541C-465F-B3DB-F1564EB0341C}" srcOrd="2" destOrd="0" parTransId="{05B474CA-DD02-4D15-9CAE-1EEE2AC54827}" sibTransId="{242F3EE8-6C89-4968-92D9-B03146FB449D}"/>
    <dgm:cxn modelId="{419FD8AA-6685-4755-9013-72172D2235C0}" srcId="{C1474FB9-E84F-406F-A476-27B0FAE28D47}" destId="{9E30569F-6D7A-4719-87E2-40961E23FE95}" srcOrd="1" destOrd="0" parTransId="{164E9F8A-1CF0-4554-A038-126810DA4F43}" sibTransId="{B69853B1-7F02-4521-8B49-58CB6396ECC6}"/>
    <dgm:cxn modelId="{1C98F8AB-7F49-4409-B46A-2C42B5CDB1B0}" type="presOf" srcId="{C1474FB9-E84F-406F-A476-27B0FAE28D47}" destId="{14FB1A92-6C1A-4F4D-B892-B5E92B229EC6}" srcOrd="0" destOrd="0" presId="urn:microsoft.com/office/officeart/2005/8/layout/vList2"/>
    <dgm:cxn modelId="{196DA2BC-FF93-45DC-9B36-BD083A10263C}" type="presOf" srcId="{EAD20268-1D53-4D6B-985D-F5F8747AF9DF}" destId="{DD4B80D3-F9E6-419E-A596-DA3E4326A805}" srcOrd="0" destOrd="1" presId="urn:microsoft.com/office/officeart/2005/8/layout/vList2"/>
    <dgm:cxn modelId="{FFACFDBF-D06E-474F-A381-E27F618DE18C}" srcId="{9E30569F-6D7A-4719-87E2-40961E23FE95}" destId="{9EF9D023-CEC7-43EB-8BC2-D1E6DF29A1D8}" srcOrd="3" destOrd="0" parTransId="{2B75F645-E794-41BA-AC1C-BDA777BD9F87}" sibTransId="{6F0BFAB4-3CE9-4318-8831-3F0605B95FFF}"/>
    <dgm:cxn modelId="{B66A57D0-32D9-4587-9B93-601E7BF465AD}" type="presOf" srcId="{599DBBD7-23F3-4A5E-BA1B-B4625F69C921}" destId="{DD4B80D3-F9E6-419E-A596-DA3E4326A805}" srcOrd="0" destOrd="0" presId="urn:microsoft.com/office/officeart/2005/8/layout/vList2"/>
    <dgm:cxn modelId="{EA4176F2-473B-44FC-8520-11E19B737D72}" type="presOf" srcId="{9EF9D023-CEC7-43EB-8BC2-D1E6DF29A1D8}" destId="{59B53885-A891-4745-AF85-713F045E3234}" srcOrd="0" destOrd="3" presId="urn:microsoft.com/office/officeart/2005/8/layout/vList2"/>
    <dgm:cxn modelId="{3F0BB4EE-75C5-42AA-B6DA-F6FF123119D2}" type="presParOf" srcId="{14FB1A92-6C1A-4F4D-B892-B5E92B229EC6}" destId="{0718DEB1-0332-4D47-8991-3BDEFC6A907A}" srcOrd="0" destOrd="0" presId="urn:microsoft.com/office/officeart/2005/8/layout/vList2"/>
    <dgm:cxn modelId="{16CE8A55-F167-4D75-A26E-6BBC396B36FD}" type="presParOf" srcId="{14FB1A92-6C1A-4F4D-B892-B5E92B229EC6}" destId="{DD4B80D3-F9E6-419E-A596-DA3E4326A805}" srcOrd="1" destOrd="0" presId="urn:microsoft.com/office/officeart/2005/8/layout/vList2"/>
    <dgm:cxn modelId="{21F9CA7A-F8BC-4288-BDF8-6E991E96DF1E}" type="presParOf" srcId="{14FB1A92-6C1A-4F4D-B892-B5E92B229EC6}" destId="{A435D231-3992-46B9-AAF7-BCBF00FEFC54}" srcOrd="2" destOrd="0" presId="urn:microsoft.com/office/officeart/2005/8/layout/vList2"/>
    <dgm:cxn modelId="{2B04944A-9C02-4F41-AED3-231197D53E2E}" type="presParOf" srcId="{14FB1A92-6C1A-4F4D-B892-B5E92B229EC6}" destId="{59B53885-A891-4745-AF85-713F045E323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8DEB1-0332-4D47-8991-3BDEFC6A907A}">
      <dsp:nvSpPr>
        <dsp:cNvPr id="0" name=""/>
        <dsp:cNvSpPr/>
      </dsp:nvSpPr>
      <dsp:spPr>
        <a:xfrm>
          <a:off x="0" y="390946"/>
          <a:ext cx="6263640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Students were divided into two groups:</a:t>
          </a:r>
        </a:p>
      </dsp:txBody>
      <dsp:txXfrm>
        <a:off x="33955" y="424901"/>
        <a:ext cx="6195730" cy="627655"/>
      </dsp:txXfrm>
    </dsp:sp>
    <dsp:sp modelId="{DD4B80D3-F9E6-419E-A596-DA3E4326A805}">
      <dsp:nvSpPr>
        <dsp:cNvPr id="0" name=""/>
        <dsp:cNvSpPr/>
      </dsp:nvSpPr>
      <dsp:spPr>
        <a:xfrm>
          <a:off x="0" y="1086511"/>
          <a:ext cx="6263640" cy="1110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In favor of the US providing additional aid to Ukraine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Opposed to providing additional aid to Ukraine</a:t>
          </a:r>
        </a:p>
      </dsp:txBody>
      <dsp:txXfrm>
        <a:off x="0" y="1086511"/>
        <a:ext cx="6263640" cy="1110554"/>
      </dsp:txXfrm>
    </dsp:sp>
    <dsp:sp modelId="{A435D231-3992-46B9-AAF7-BCBF00FEFC54}">
      <dsp:nvSpPr>
        <dsp:cNvPr id="0" name=""/>
        <dsp:cNvSpPr/>
      </dsp:nvSpPr>
      <dsp:spPr>
        <a:xfrm>
          <a:off x="0" y="2197066"/>
          <a:ext cx="6263640" cy="69556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Plan:</a:t>
          </a:r>
        </a:p>
      </dsp:txBody>
      <dsp:txXfrm>
        <a:off x="33955" y="2231021"/>
        <a:ext cx="6195730" cy="627655"/>
      </dsp:txXfrm>
    </dsp:sp>
    <dsp:sp modelId="{59B53885-A891-4745-AF85-713F045E3234}">
      <dsp:nvSpPr>
        <dsp:cNvPr id="0" name=""/>
        <dsp:cNvSpPr/>
      </dsp:nvSpPr>
      <dsp:spPr>
        <a:xfrm>
          <a:off x="0" y="2892631"/>
          <a:ext cx="6263640" cy="2221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Each team prepared a presentation to support their target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Teams presented their ideas to the entire class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Each team prepared a rebuttal presentation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I selected the winner based on the competition rubric</a:t>
          </a:r>
        </a:p>
      </dsp:txBody>
      <dsp:txXfrm>
        <a:off x="0" y="2892631"/>
        <a:ext cx="6263640" cy="2221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C5BF-F4F9-ADB2-AAC3-A4484056D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12B8A-5A65-BF2D-3DB5-C8B0628B7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1D3BD-7118-16CE-94B1-F5D6B558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9777-C320-DC49-B765-3381810B98CE}" type="datetimeFigureOut">
              <a:rPr lang="en-US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1A42C-7107-F772-F7A8-09DDF9AB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DF624-9A0F-288C-E953-20EFE56C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B3F-25E9-EE45-945C-64C5C6021BE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3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E867-6E93-5D4F-47FC-149721F5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823E7-2CEF-6344-A2D3-4FF834BDE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1B908-FC41-7B5E-3F72-E5A1CD88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9777-C320-DC49-B765-3381810B98CE}" type="datetimeFigureOut">
              <a:rPr lang="en-US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AEB78-C6A3-3AD3-0400-EFCFD2EA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EB115-2F1D-9FD1-3DFC-1299EAE6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B3F-25E9-EE45-945C-64C5C6021BE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2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E2E018-0EB6-F32C-8306-8BE6C4C51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A7116-C50E-CDA2-E375-B65B37B00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778A9-5283-6BA5-70EE-7039F4AF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9777-C320-DC49-B765-3381810B98CE}" type="datetimeFigureOut">
              <a:rPr lang="en-US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A4350-FABF-D4D4-791B-255D804B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056AA-BB62-837C-E0EA-B061C1A4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B3F-25E9-EE45-945C-64C5C6021BE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34C5-82BD-EFCC-436A-E7BCCCAC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6A7CB-A4F7-C04E-6618-9163D1D7E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5C792-34B6-0A96-B611-2F01218A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9777-C320-DC49-B765-3381810B98CE}" type="datetimeFigureOut">
              <a:rPr lang="en-US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182A3-8AB3-1089-A16E-D18B52A6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AF8A7-6FC4-EC24-B2C8-6907DA66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B3F-25E9-EE45-945C-64C5C6021BE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9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0AFB-3050-04C6-DDB5-96BBCD60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959AA-5FE8-E134-541F-C1C672CBB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F5D23-4FD3-D6D1-2027-13D2E883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9777-C320-DC49-B765-3381810B98CE}" type="datetimeFigureOut">
              <a:rPr lang="en-US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5176A-547A-2E89-2014-B0533D4C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EB4FD-32EB-444E-52F3-F539F233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B3F-25E9-EE45-945C-64C5C6021BE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3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E94CF-6BCA-CA09-5C4B-C6EA8D44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CDBD-D77A-8A36-4F7C-D28E8EE12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781E2-C45E-E1CF-9095-9D02B1481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E9040-1126-9BC2-E81E-53AF7002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9777-C320-DC49-B765-3381810B98CE}" type="datetimeFigureOut">
              <a:rPr lang="en-US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5760B-D6FC-E826-024A-B8F38A7FC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3718A-32C4-CBE5-5E3D-C88B2BF4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B3F-25E9-EE45-945C-64C5C6021BE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5AC4-136E-F129-DDBA-726F7422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05903-EC4C-6752-1EAD-A31A5EC75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78992-5D1D-F5F8-3B22-825EBC1E7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FBA67C-09FE-144B-36DD-740441EF6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37364-C55E-EB4C-CD78-EFF148FDE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EA261-0C64-FA1F-51F2-C7D34B08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9777-C320-DC49-B765-3381810B98CE}" type="datetimeFigureOut">
              <a:rPr lang="en-US"/>
              <a:t>3/21/2023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C85FE-D60F-6F7F-36D5-58B78C370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FC854B-2098-183B-B6D6-F74CE41E4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B3F-25E9-EE45-945C-64C5C6021BE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C9F9A-6245-E975-C7DA-4ABF5D9A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A2C3-E0AB-7D9A-90D9-E53D8FB9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9777-C320-DC49-B765-3381810B98CE}" type="datetimeFigureOut">
              <a:rPr lang="en-US"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00E96-E0CA-5A8E-1195-6E08BD1D3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BB251-86CE-BEA3-232A-5B02E17E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B3F-25E9-EE45-945C-64C5C6021BE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0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E46CB-7A05-C33D-E13E-2606E955B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9777-C320-DC49-B765-3381810B98CE}" type="datetimeFigureOut">
              <a:rPr lang="en-US"/>
              <a:t>3/21/2023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79524C-25D5-F110-41B5-85097252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4C5E2-3420-8FFE-B4E8-AEB5EA3B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B3F-25E9-EE45-945C-64C5C6021BE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4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6CD5-FF77-9D45-63A9-7CFF9837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BB336-7440-DC8F-7C07-A82CBAC33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F814D-A778-2B18-07F3-3176A8FC2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54C97-1D77-E1B1-220C-C090709F7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9777-C320-DC49-B765-3381810B98CE}" type="datetimeFigureOut">
              <a:rPr lang="en-US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E66A4-A740-46DB-C124-DFF9B09BB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2048B-A70F-C3D5-3389-769BF71C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B3F-25E9-EE45-945C-64C5C6021BE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0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222B-F84A-B313-996D-D0BF7B0B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84A4D-E9BF-21E2-AC57-14730B8C1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7A5CE-328B-A86E-79C5-66B60D08D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4009E-7250-1FB1-55F2-3CC1CA27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9777-C320-DC49-B765-3381810B98CE}" type="datetimeFigureOut">
              <a:rPr lang="en-US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FEB68-0394-9D93-6840-8D8CF39D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42AC6-6121-75C7-47E5-293CCAB5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B3F-25E9-EE45-945C-64C5C6021BE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5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3F3B73-DCE1-C794-8C28-3549165F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B6041-FBDF-8FE3-D462-AFB0C5EF4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C406C-183D-1C86-732E-F38C2C72A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A9777-C320-DC49-B765-3381810B98CE}" type="datetimeFigureOut">
              <a:rPr lang="en-US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C124F-0849-E4CC-E0E0-A62DDD284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C31EB-C975-4C71-EF01-3025EF0AD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5B3F-25E9-EE45-945C-64C5C6021BE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3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room.google.com/u/0/c/NTE3MjczNTE1Mzk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witter-logo-blue-2672572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urneywithtechnology.com/app-spotlight-padl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CB77B-1750-3484-6602-96E2806F4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/>
              <a:t>Blended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3C576-EDB7-1589-8CA3-608ADE10B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/>
              <a:t>Wednesday, March 15, 2023</a:t>
            </a:r>
          </a:p>
        </p:txBody>
      </p:sp>
    </p:spTree>
    <p:extLst>
      <p:ext uri="{BB962C8B-B14F-4D97-AF65-F5344CB8AC3E}">
        <p14:creationId xmlns:p14="http://schemas.microsoft.com/office/powerpoint/2010/main" val="4084306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digital balance scale using circles">
            <a:extLst>
              <a:ext uri="{FF2B5EF4-FFF2-40B4-BE49-F238E27FC236}">
                <a16:creationId xmlns:a16="http://schemas.microsoft.com/office/drawing/2014/main" id="{2065F168-274D-95AE-F847-8EC2CFEBB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28" r="1" b="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16982B-94EA-2F98-7426-EC8B82449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Practical Use – Two Scenarios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9EE5CA7-ECC5-B7F9-3A63-3D4C73841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Optional Blended Learning</a:t>
            </a:r>
          </a:p>
          <a:p>
            <a:pPr algn="l"/>
            <a:r>
              <a:rPr lang="en-US" sz="2000"/>
              <a:t>Required Blended Learning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91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82E64D-87D9-B054-61F3-DF33F8A3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Optional Blended Learning – Debating Ukraine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72A138-4BB2-1386-19C2-D189A07B2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u="sng"/>
              <a:t>Citizenship and Government</a:t>
            </a:r>
          </a:p>
          <a:p>
            <a:pPr marL="0" indent="0">
              <a:buNone/>
            </a:pPr>
            <a:r>
              <a:rPr lang="en-US" sz="2400"/>
              <a:t>Demonstrate skills that enable people to monitor and influence state, local and national affairs. </a:t>
            </a:r>
          </a:p>
          <a:p>
            <a:pPr marL="0" indent="0">
              <a:buNone/>
            </a:pPr>
            <a:r>
              <a:rPr lang="en-US" sz="2400"/>
              <a:t>For example: Working with others; conducting civil conversations; articulating ideas and interests; negotiating differences and managing conflict with people or groups who have different perspectives; using parliamentary procedures; building consensus.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02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025EC-0776-B6E1-0646-BDABD863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For and Against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5579BC-8A62-D61C-5062-F15FD7B971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07631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26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025EC-0776-B6E1-0646-BDABD863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For and Against cont.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111CD-B1C5-5DC4-7AB5-5FEAEDD79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000">
                <a:hlinkClick r:id="rId2"/>
              </a:rPr>
              <a:t>Flipped Classroom</a:t>
            </a:r>
            <a:r>
              <a:rPr lang="en-US" sz="2000"/>
              <a:t>:</a:t>
            </a:r>
          </a:p>
          <a:p>
            <a:r>
              <a:rPr lang="en-US" sz="2000"/>
              <a:t>Homework/Online:</a:t>
            </a:r>
          </a:p>
          <a:p>
            <a:pPr lvl="1"/>
            <a:r>
              <a:rPr lang="en-US" sz="2000"/>
              <a:t>Students received instruction on the purpose of debate and civil discourse</a:t>
            </a:r>
          </a:p>
          <a:p>
            <a:pPr lvl="1"/>
            <a:r>
              <a:rPr lang="en-US" sz="2000"/>
              <a:t>Students learned about the Russia and Ukraine war</a:t>
            </a:r>
          </a:p>
          <a:p>
            <a:pPr lvl="1"/>
            <a:r>
              <a:rPr lang="en-US" sz="2000"/>
              <a:t>Students learned aid facts about the war</a:t>
            </a:r>
          </a:p>
          <a:p>
            <a:pPr lvl="1"/>
            <a:r>
              <a:rPr lang="en-US" sz="2000"/>
              <a:t>Students given grading rubric and opportunity to ask questions through Google Classroom</a:t>
            </a:r>
          </a:p>
          <a:p>
            <a:r>
              <a:rPr lang="en-US" sz="2000"/>
              <a:t>In-person:</a:t>
            </a:r>
          </a:p>
          <a:p>
            <a:pPr lvl="1"/>
            <a:r>
              <a:rPr lang="en-US" sz="2000"/>
              <a:t>Students planned their presentations, gave each other tasks, asked questions</a:t>
            </a:r>
          </a:p>
          <a:p>
            <a:pPr lvl="1"/>
            <a:r>
              <a:rPr lang="en-US" sz="2000"/>
              <a:t>Students conducted research together</a:t>
            </a:r>
          </a:p>
          <a:p>
            <a:pPr lvl="1"/>
            <a:r>
              <a:rPr lang="en-US" sz="2000"/>
              <a:t>Teacher “walked the room” to assist students and ensure they were on task</a:t>
            </a:r>
          </a:p>
          <a:p>
            <a:pPr lvl="1"/>
            <a:endParaRPr lang="en-US" sz="13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0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025EC-0776-B6E1-0646-BDABD863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For and Against cont.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111CD-B1C5-5DC4-7AB5-5FEAEDD79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/>
              <a:t>At the end of the lesson, students conducted anonymous feedback for each other using rubrics</a:t>
            </a:r>
          </a:p>
          <a:p>
            <a:r>
              <a:rPr lang="en-US"/>
              <a:t>Students completed an Exit Ticket to show what they learned</a:t>
            </a:r>
          </a:p>
          <a:p>
            <a:r>
              <a:rPr lang="en-US"/>
              <a:t>Students provided feedback to improve future experiences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6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BC67A-DA53-0FE8-B235-C18234CF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Online Learning When Required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D0943-82A8-5BF2-C9F8-D08DA1B27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269" y="627186"/>
            <a:ext cx="5916603" cy="5594484"/>
          </a:xfrm>
        </p:spPr>
        <p:txBody>
          <a:bodyPr anchor="ctr">
            <a:normAutofit/>
          </a:bodyPr>
          <a:lstStyle/>
          <a:p>
            <a:r>
              <a:rPr lang="en-US" sz="2400"/>
              <a:t>Well-being</a:t>
            </a:r>
          </a:p>
          <a:p>
            <a:pPr lvl="1"/>
            <a:r>
              <a:rPr lang="en-US"/>
              <a:t>Students and teachers cannot spend all day in front of a computer</a:t>
            </a:r>
          </a:p>
          <a:p>
            <a:pPr lvl="1"/>
            <a:r>
              <a:rPr lang="en-US"/>
              <a:t>Lack of socialization can lead to depression and anxiety</a:t>
            </a:r>
          </a:p>
          <a:p>
            <a:pPr lvl="1"/>
            <a:r>
              <a:rPr lang="en-US"/>
              <a:t>Prolonged screen time can cause physical problems (eyesight, posture)</a:t>
            </a:r>
          </a:p>
          <a:p>
            <a:pPr lvl="1"/>
            <a:r>
              <a:rPr lang="en-US"/>
              <a:t>The goal is to learn – EARCOS example</a:t>
            </a:r>
          </a:p>
          <a:p>
            <a:r>
              <a:rPr lang="en-US" sz="2400"/>
              <a:t>Maximize real-time instruction and individual learning</a:t>
            </a:r>
          </a:p>
          <a:p>
            <a:r>
              <a:rPr lang="en-US" sz="2400"/>
              <a:t>Mix up the activities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256327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B9F07-861F-C2B0-A69F-F3062C67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List of online apps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B0DAB-28C4-63F4-84FA-C9F025C33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Google Apps: office suite, forms, classroom, Meets</a:t>
            </a:r>
          </a:p>
          <a:p>
            <a:r>
              <a:rPr lang="en-US"/>
              <a:t>Social apps: Twitter, Facebook, TikTok, Instagram</a:t>
            </a:r>
          </a:p>
          <a:p>
            <a:r>
              <a:rPr lang="en-US"/>
              <a:t>Kahoot!</a:t>
            </a:r>
          </a:p>
          <a:p>
            <a:r>
              <a:rPr lang="en-US"/>
              <a:t>Padlet</a:t>
            </a:r>
          </a:p>
        </p:txBody>
      </p:sp>
    </p:spTree>
    <p:extLst>
      <p:ext uri="{BB962C8B-B14F-4D97-AF65-F5344CB8AC3E}">
        <p14:creationId xmlns:p14="http://schemas.microsoft.com/office/powerpoint/2010/main" val="2909436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03D35-D419-8DD5-9BBE-AA8E3BD4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100"/>
              <a:t>Practical Exercise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EAC45-7C75-5ACB-21D8-C09A5EB7D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Autofit/>
          </a:bodyPr>
          <a:lstStyle/>
          <a:p>
            <a:r>
              <a:rPr lang="en-US"/>
              <a:t>Think of an upcoming lesson (or a recent one that you just taught)</a:t>
            </a:r>
          </a:p>
          <a:p>
            <a:r>
              <a:rPr lang="en-US"/>
              <a:t>How can you turn it into a hybrid/blended learning lesson?</a:t>
            </a:r>
          </a:p>
          <a:p>
            <a:r>
              <a:rPr lang="en-US"/>
              <a:t>Spend the next few minutes transforming it to a blended learning lesson:</a:t>
            </a:r>
          </a:p>
        </p:txBody>
      </p:sp>
    </p:spTree>
    <p:extLst>
      <p:ext uri="{BB962C8B-B14F-4D97-AF65-F5344CB8AC3E}">
        <p14:creationId xmlns:p14="http://schemas.microsoft.com/office/powerpoint/2010/main" val="271585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03D35-D419-8DD5-9BBE-AA8E3BD4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6700"/>
              <a:t>Practical Exercise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EAC45-7C75-5ACB-21D8-C09A5EB7D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39" y="2343986"/>
            <a:ext cx="8074815" cy="3660965"/>
          </a:xfrm>
        </p:spPr>
        <p:txBody>
          <a:bodyPr anchor="t">
            <a:noAutofit/>
          </a:bodyPr>
          <a:lstStyle/>
          <a:p>
            <a:r>
              <a:rPr lang="en-US" sz="2400"/>
              <a:t>Remember:</a:t>
            </a:r>
          </a:p>
          <a:p>
            <a:pPr lvl="1"/>
            <a:r>
              <a:rPr lang="en-US"/>
              <a:t>Your objectives: how can you use online and offline resources to make your lesson more engaging?</a:t>
            </a:r>
          </a:p>
          <a:p>
            <a:pPr lvl="1"/>
            <a:r>
              <a:rPr lang="en-US"/>
              <a:t>Maximize your time: what can the students do on their own? How can you use your in-person time wisely?</a:t>
            </a:r>
          </a:p>
          <a:p>
            <a:pPr lvl="1"/>
            <a:r>
              <a:rPr lang="en-US"/>
              <a:t>Use your resources to meet the individual needs of your students.</a:t>
            </a:r>
          </a:p>
          <a:p>
            <a:pPr lvl="1"/>
            <a:r>
              <a:rPr lang="en-US"/>
              <a:t>How can you use your resources to increase collaboration among students?</a:t>
            </a:r>
          </a:p>
          <a:p>
            <a:pPr lvl="1"/>
            <a:r>
              <a:rPr lang="en-US"/>
              <a:t>How will you assess student work?</a:t>
            </a:r>
          </a:p>
        </p:txBody>
      </p:sp>
    </p:spTree>
    <p:extLst>
      <p:ext uri="{BB962C8B-B14F-4D97-AF65-F5344CB8AC3E}">
        <p14:creationId xmlns:p14="http://schemas.microsoft.com/office/powerpoint/2010/main" val="361359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4FB09-1E54-CA56-9617-3C31BF5B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6700"/>
              <a:t>If you want feedback…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E132-931F-CBD2-EBBD-165ABCA59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Email: executive.director@stpaulhanoi.com</a:t>
            </a:r>
          </a:p>
        </p:txBody>
      </p:sp>
    </p:spTree>
    <p:extLst>
      <p:ext uri="{BB962C8B-B14F-4D97-AF65-F5344CB8AC3E}">
        <p14:creationId xmlns:p14="http://schemas.microsoft.com/office/powerpoint/2010/main" val="248141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A2DD5-5502-41EB-4D4E-F2F66009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47C7B-488A-2345-80E5-9EA14BE09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4000"/>
              <a:t> What is blended learning?</a:t>
            </a:r>
          </a:p>
          <a:p>
            <a:r>
              <a:rPr lang="en-US" sz="4000"/>
              <a:t> Why is it important/useful?</a:t>
            </a:r>
          </a:p>
          <a:p>
            <a:r>
              <a:rPr lang="en-US" sz="4000"/>
              <a:t> Who benefits?</a:t>
            </a:r>
          </a:p>
          <a:p>
            <a:r>
              <a:rPr lang="en-US" sz="4000"/>
              <a:t> When should it be used?</a:t>
            </a:r>
          </a:p>
          <a:p>
            <a:pPr lvl="1"/>
            <a:r>
              <a:rPr lang="en-US" sz="4000"/>
              <a:t> Two scenarios</a:t>
            </a:r>
          </a:p>
        </p:txBody>
      </p:sp>
    </p:spTree>
    <p:extLst>
      <p:ext uri="{BB962C8B-B14F-4D97-AF65-F5344CB8AC3E}">
        <p14:creationId xmlns:p14="http://schemas.microsoft.com/office/powerpoint/2010/main" val="4162896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5976AE-38F3-15C6-C509-7FBFD2382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sz="3700"/>
              <a:t>One thing I learned about blended learning…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382033-E90B-4A8C-AD04-F436AB9E9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4000"/>
              <a:t>#BlendedLearningHanoi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FF94571-3CC5-EA9E-9437-4841C6BA60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147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5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49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EA227-214A-C0C0-A4DF-AD004D1A9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About 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1E326-528C-AA89-81F0-B46D0060F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400"/>
              <a:t>Born in US, parents are Filipino and Korean</a:t>
            </a:r>
          </a:p>
          <a:p>
            <a:r>
              <a:rPr lang="en-US" sz="2400"/>
              <a:t>Early childhood teacher, Elementary Principal, High School Principal and Head of School/Executive Director</a:t>
            </a:r>
          </a:p>
          <a:p>
            <a:r>
              <a:rPr lang="en-US" sz="2400"/>
              <a:t>Doctorate in Educational Leadership</a:t>
            </a:r>
          </a:p>
          <a:p>
            <a:r>
              <a:rPr lang="en-US" sz="2400"/>
              <a:t>Executive Director and Elementary Principal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5B129A8-5772-0C1D-B23A-D67F01510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" r="4" b="178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0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3E35-B063-B1B0-5F08-D34D7D66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blended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4B705-7EE7-A675-955D-180C610CE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748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/>
          </a:p>
          <a:p>
            <a:pPr marL="0" indent="0" algn="ctr">
              <a:buNone/>
            </a:pPr>
            <a:r>
              <a:rPr lang="en-US" sz="6000"/>
              <a:t>“Blended learning is…”</a:t>
            </a:r>
          </a:p>
          <a:p>
            <a:pPr marL="0" indent="0" algn="ctr">
              <a:buNone/>
            </a:pPr>
            <a:r>
              <a:rPr lang="en-US" sz="3600"/>
              <a:t>padlet.com/</a:t>
            </a:r>
            <a:r>
              <a:rPr lang="en-US" sz="3600" err="1"/>
              <a:t>mooinhanoi</a:t>
            </a:r>
            <a:r>
              <a:rPr lang="en-US" sz="3600"/>
              <a:t>/</a:t>
            </a:r>
            <a:r>
              <a:rPr lang="en-US" sz="3600" err="1"/>
              <a:t>blended_learning</a:t>
            </a:r>
            <a:endParaRPr lang="en-US" sz="360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9AD03AE-7970-0B34-2B62-CF33EDB14B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60823" y="0"/>
            <a:ext cx="3734268" cy="263996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027A78A-A41C-1D98-016E-0D32C8C97D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593" y="1439333"/>
            <a:ext cx="221672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0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03452C-1D61-5EBE-1FA4-925A3E0F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Blended learning is…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4B705-7EE7-A675-955D-180C610CE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/>
              <a:t>“…when traditional methods of teaching are combined with online learning to provide a flexible learning experience.”</a:t>
            </a:r>
          </a:p>
        </p:txBody>
      </p:sp>
    </p:spTree>
    <p:extLst>
      <p:ext uri="{BB962C8B-B14F-4D97-AF65-F5344CB8AC3E}">
        <p14:creationId xmlns:p14="http://schemas.microsoft.com/office/powerpoint/2010/main" val="64899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A3E50-4643-436F-625D-AD407019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Why use blended learning?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D9F94-9579-2600-AE0C-38930BE5B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4000"/>
              <a:t>Required to e.g. COVID-19 lockdowns</a:t>
            </a:r>
          </a:p>
          <a:p>
            <a:pPr lvl="1"/>
            <a:r>
              <a:rPr lang="en-US" sz="3600"/>
              <a:t>It’s different than full online learning</a:t>
            </a:r>
          </a:p>
          <a:p>
            <a:r>
              <a:rPr lang="en-US" sz="4000"/>
              <a:t>Learning is different now</a:t>
            </a:r>
          </a:p>
          <a:p>
            <a:r>
              <a:rPr lang="en-US" sz="4000"/>
              <a:t>Meet the individual needs of students</a:t>
            </a:r>
          </a:p>
        </p:txBody>
      </p:sp>
    </p:spTree>
    <p:extLst>
      <p:ext uri="{BB962C8B-B14F-4D97-AF65-F5344CB8AC3E}">
        <p14:creationId xmlns:p14="http://schemas.microsoft.com/office/powerpoint/2010/main" val="41698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14A8B-9584-C4DF-1168-D31BAF0F3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" y="3433763"/>
            <a:ext cx="3197013" cy="2743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Advantages of Blended Learning</a:t>
            </a:r>
          </a:p>
        </p:txBody>
      </p:sp>
      <p:pic>
        <p:nvPicPr>
          <p:cNvPr id="8" name="Graphic 7" descr="Laptop">
            <a:extLst>
              <a:ext uri="{FF2B5EF4-FFF2-40B4-BE49-F238E27FC236}">
                <a16:creationId xmlns:a16="http://schemas.microsoft.com/office/drawing/2014/main" id="{1AA35158-758E-C7B6-0866-F63C211BF5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F678A-5D7D-1823-5ADF-F8FC759FF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19" y="641615"/>
            <a:ext cx="7289799" cy="5533496"/>
          </a:xfrm>
        </p:spPr>
        <p:txBody>
          <a:bodyPr anchor="ctr">
            <a:normAutofit/>
          </a:bodyPr>
          <a:lstStyle/>
          <a:p>
            <a:r>
              <a:rPr lang="en-US"/>
              <a:t>It’s accessible:</a:t>
            </a:r>
          </a:p>
          <a:p>
            <a:pPr lvl="1"/>
            <a:r>
              <a:rPr lang="en-US"/>
              <a:t>Classes can be accessed from smart phones and tablets (along with normal computers and laptops)</a:t>
            </a:r>
          </a:p>
          <a:p>
            <a:pPr lvl="1"/>
            <a:r>
              <a:rPr lang="en-US"/>
              <a:t>Internet connectivity is everywhere</a:t>
            </a:r>
          </a:p>
          <a:p>
            <a:pPr lvl="1"/>
            <a:r>
              <a:rPr lang="en-US"/>
              <a:t>Teachers share resources</a:t>
            </a:r>
          </a:p>
          <a:p>
            <a:r>
              <a:rPr lang="en-US"/>
              <a:t>It’s flexible:</a:t>
            </a:r>
          </a:p>
          <a:p>
            <a:pPr lvl="1"/>
            <a:r>
              <a:rPr lang="en-US"/>
              <a:t>Flipped classrooms</a:t>
            </a:r>
          </a:p>
          <a:p>
            <a:pPr lvl="1"/>
            <a:r>
              <a:rPr lang="en-US"/>
              <a:t>Differentiated assignments</a:t>
            </a:r>
          </a:p>
          <a:p>
            <a:pPr lvl="1"/>
            <a:r>
              <a:rPr lang="en-US"/>
              <a:t>Your imagination is the only limit</a:t>
            </a:r>
          </a:p>
          <a:p>
            <a:r>
              <a:rPr lang="en-US"/>
              <a:t>Prepares our students for future learning</a:t>
            </a:r>
          </a:p>
        </p:txBody>
      </p:sp>
    </p:spTree>
    <p:extLst>
      <p:ext uri="{BB962C8B-B14F-4D97-AF65-F5344CB8AC3E}">
        <p14:creationId xmlns:p14="http://schemas.microsoft.com/office/powerpoint/2010/main" val="190333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ADB2-3EC8-77BA-2356-6BEB345E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Things to consider…</a:t>
            </a: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7134A-84F7-DD84-6FBD-1CA54CE31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3200"/>
              <a:t>Time consuming</a:t>
            </a:r>
          </a:p>
          <a:p>
            <a:pPr lvl="1"/>
            <a:r>
              <a:rPr lang="en-US" sz="3200"/>
              <a:t>Feedback takes longer (if not face to face)</a:t>
            </a:r>
          </a:p>
          <a:p>
            <a:pPr lvl="1"/>
            <a:r>
              <a:rPr lang="en-US" sz="3200"/>
              <a:t>Individual or group meetings (if not face to face)</a:t>
            </a:r>
          </a:p>
          <a:p>
            <a:r>
              <a:rPr lang="en-US" sz="3200"/>
              <a:t>Lot of work</a:t>
            </a:r>
          </a:p>
          <a:p>
            <a:pPr lvl="1"/>
            <a:r>
              <a:rPr lang="en-US" sz="3200"/>
              <a:t>More time to prepare</a:t>
            </a:r>
          </a:p>
          <a:p>
            <a:pPr lvl="1"/>
            <a:r>
              <a:rPr lang="en-US" sz="3200"/>
              <a:t>Differentiated lessons</a:t>
            </a:r>
          </a:p>
          <a:p>
            <a:pPr lvl="1"/>
            <a:r>
              <a:rPr lang="en-US" sz="3200"/>
              <a:t>Less online time = more online communication</a:t>
            </a:r>
          </a:p>
          <a:p>
            <a:pPr lvl="1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843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ADB2-3EC8-77BA-2356-6BEB345E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/>
              <a:t>Who benefits from blended learning?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7134A-84F7-DD84-6FBD-1CA54CE31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endParaRPr lang="en-US" sz="4000"/>
          </a:p>
          <a:p>
            <a:r>
              <a:rPr lang="en-US" sz="4000"/>
              <a:t>Students</a:t>
            </a:r>
          </a:p>
          <a:p>
            <a:r>
              <a:rPr lang="en-US" sz="4000"/>
              <a:t>Parents</a:t>
            </a:r>
          </a:p>
          <a:p>
            <a:r>
              <a:rPr lang="en-US" sz="4000"/>
              <a:t>Teachers</a:t>
            </a:r>
          </a:p>
          <a:p>
            <a:r>
              <a:rPr lang="en-US" sz="4000"/>
              <a:t>Organizations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9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Widescreen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Blended Learning</vt:lpstr>
      <vt:lpstr>Agenda</vt:lpstr>
      <vt:lpstr>About Me</vt:lpstr>
      <vt:lpstr>What is blended learning?</vt:lpstr>
      <vt:lpstr>Blended learning is…</vt:lpstr>
      <vt:lpstr>Why use blended learning?</vt:lpstr>
      <vt:lpstr>Advantages of Blended Learning</vt:lpstr>
      <vt:lpstr>Things to consider…</vt:lpstr>
      <vt:lpstr>Who benefits from blended learning?</vt:lpstr>
      <vt:lpstr>Practical Use – Two Scenarios</vt:lpstr>
      <vt:lpstr>Optional Blended Learning – Debating Ukraine</vt:lpstr>
      <vt:lpstr>For and Against</vt:lpstr>
      <vt:lpstr>For and Against cont.</vt:lpstr>
      <vt:lpstr>For and Against cont.</vt:lpstr>
      <vt:lpstr>Online Learning When Required</vt:lpstr>
      <vt:lpstr>List of online apps</vt:lpstr>
      <vt:lpstr>Practical Exercise</vt:lpstr>
      <vt:lpstr>Practical Exercise cont.</vt:lpstr>
      <vt:lpstr>If you want feedback…</vt:lpstr>
      <vt:lpstr>One thing I learned about blended learning…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Blended Learning</dc:title>
  <dc:creator>Myong Hwan Eiselstein</dc:creator>
  <cp:lastModifiedBy>PITVN Community</cp:lastModifiedBy>
  <cp:revision>3</cp:revision>
  <dcterms:created xsi:type="dcterms:W3CDTF">2023-03-11T06:20:11Z</dcterms:created>
  <dcterms:modified xsi:type="dcterms:W3CDTF">2023-03-21T14:04:07Z</dcterms:modified>
</cp:coreProperties>
</file>